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67" r:id="rId14"/>
    <p:sldId id="268" r:id="rId15"/>
    <p:sldId id="269" r:id="rId16"/>
    <p:sldId id="271" r:id="rId17"/>
    <p:sldId id="273" r:id="rId18"/>
    <p:sldId id="272"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519CCA-2166-4B9A-ABC7-63F3AB86C1D2}" v="46" dt="2025-08-03T07:28:28.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p:scale>
          <a:sx n="22" d="100"/>
          <a:sy n="22" d="100"/>
        </p:scale>
        <p:origin x="2367" y="10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avier Chee Wezen" userId="f4a1f048-9f95-418a-a971-39b5b7b5cc85" providerId="ADAL" clId="{19519CCA-2166-4B9A-ABC7-63F3AB86C1D2}"/>
    <pc:docChg chg="undo custSel addSld modSld sldOrd">
      <pc:chgData name="Xavier Chee Wezen" userId="f4a1f048-9f95-418a-a971-39b5b7b5cc85" providerId="ADAL" clId="{19519CCA-2166-4B9A-ABC7-63F3AB86C1D2}" dt="2025-08-03T08:03:49.755" v="492" actId="1076"/>
      <pc:docMkLst>
        <pc:docMk/>
      </pc:docMkLst>
      <pc:sldChg chg="addSp delSp modSp mod">
        <pc:chgData name="Xavier Chee Wezen" userId="f4a1f048-9f95-418a-a971-39b5b7b5cc85" providerId="ADAL" clId="{19519CCA-2166-4B9A-ABC7-63F3AB86C1D2}" dt="2025-08-03T08:03:49.755" v="492" actId="1076"/>
        <pc:sldMkLst>
          <pc:docMk/>
          <pc:sldMk cId="14310901" sldId="256"/>
        </pc:sldMkLst>
        <pc:spChg chg="add mod">
          <ac:chgData name="Xavier Chee Wezen" userId="f4a1f048-9f95-418a-a971-39b5b7b5cc85" providerId="ADAL" clId="{19519CCA-2166-4B9A-ABC7-63F3AB86C1D2}" dt="2025-08-01T17:02:01.606" v="6" actId="1076"/>
          <ac:spMkLst>
            <pc:docMk/>
            <pc:sldMk cId="14310901" sldId="256"/>
            <ac:spMk id="12" creationId="{E1901565-9137-5C76-AA6C-C459809658C2}"/>
          </ac:spMkLst>
        </pc:spChg>
        <pc:picChg chg="add del mod">
          <ac:chgData name="Xavier Chee Wezen" userId="f4a1f048-9f95-418a-a971-39b5b7b5cc85" providerId="ADAL" clId="{19519CCA-2166-4B9A-ABC7-63F3AB86C1D2}" dt="2025-08-03T07:00:20.649" v="164" actId="21"/>
          <ac:picMkLst>
            <pc:docMk/>
            <pc:sldMk cId="14310901" sldId="256"/>
            <ac:picMk id="3" creationId="{C303F6E1-B85C-A5FA-7784-B8D70B26B575}"/>
          </ac:picMkLst>
        </pc:picChg>
        <pc:picChg chg="mod">
          <ac:chgData name="Xavier Chee Wezen" userId="f4a1f048-9f95-418a-a971-39b5b7b5cc85" providerId="ADAL" clId="{19519CCA-2166-4B9A-ABC7-63F3AB86C1D2}" dt="2025-08-03T07:59:41.633" v="479" actId="1076"/>
          <ac:picMkLst>
            <pc:docMk/>
            <pc:sldMk cId="14310901" sldId="256"/>
            <ac:picMk id="7" creationId="{7B9AB8C8-40F4-A9FE-6A8E-21B1CE9CED42}"/>
          </ac:picMkLst>
        </pc:picChg>
        <pc:picChg chg="mod">
          <ac:chgData name="Xavier Chee Wezen" userId="f4a1f048-9f95-418a-a971-39b5b7b5cc85" providerId="ADAL" clId="{19519CCA-2166-4B9A-ABC7-63F3AB86C1D2}" dt="2025-08-03T08:03:46.952" v="490" actId="1076"/>
          <ac:picMkLst>
            <pc:docMk/>
            <pc:sldMk cId="14310901" sldId="256"/>
            <ac:picMk id="9" creationId="{BB7CBC4B-3039-DB1A-2A2B-16FDA67250F0}"/>
          </ac:picMkLst>
        </pc:picChg>
        <pc:picChg chg="mod ord">
          <ac:chgData name="Xavier Chee Wezen" userId="f4a1f048-9f95-418a-a971-39b5b7b5cc85" providerId="ADAL" clId="{19519CCA-2166-4B9A-ABC7-63F3AB86C1D2}" dt="2025-08-03T08:03:49.755" v="492" actId="1076"/>
          <ac:picMkLst>
            <pc:docMk/>
            <pc:sldMk cId="14310901" sldId="256"/>
            <ac:picMk id="11" creationId="{9F2BCB80-7868-9C20-4E41-25967BCD00A2}"/>
          </ac:picMkLst>
        </pc:picChg>
        <pc:picChg chg="add mod">
          <ac:chgData name="Xavier Chee Wezen" userId="f4a1f048-9f95-418a-a971-39b5b7b5cc85" providerId="ADAL" clId="{19519CCA-2166-4B9A-ABC7-63F3AB86C1D2}" dt="2025-08-01T17:02:14.091" v="8" actId="1076"/>
          <ac:picMkLst>
            <pc:docMk/>
            <pc:sldMk cId="14310901" sldId="256"/>
            <ac:picMk id="14" creationId="{3F04E66F-2920-4E63-440F-5BE8E117C720}"/>
          </ac:picMkLst>
        </pc:picChg>
      </pc:sldChg>
      <pc:sldChg chg="addSp delSp modSp new mod">
        <pc:chgData name="Xavier Chee Wezen" userId="f4a1f048-9f95-418a-a971-39b5b7b5cc85" providerId="ADAL" clId="{19519CCA-2166-4B9A-ABC7-63F3AB86C1D2}" dt="2025-08-01T17:22:01.844" v="32" actId="164"/>
        <pc:sldMkLst>
          <pc:docMk/>
          <pc:sldMk cId="1153350372" sldId="257"/>
        </pc:sldMkLst>
        <pc:spChg chg="add mod">
          <ac:chgData name="Xavier Chee Wezen" userId="f4a1f048-9f95-418a-a971-39b5b7b5cc85" providerId="ADAL" clId="{19519CCA-2166-4B9A-ABC7-63F3AB86C1D2}" dt="2025-08-01T17:22:01.844" v="32" actId="164"/>
          <ac:spMkLst>
            <pc:docMk/>
            <pc:sldMk cId="1153350372" sldId="257"/>
            <ac:spMk id="4" creationId="{00000000-0000-0000-0000-000000000000}"/>
          </ac:spMkLst>
        </pc:spChg>
        <pc:spChg chg="add mod modCrop">
          <ac:chgData name="Xavier Chee Wezen" userId="f4a1f048-9f95-418a-a971-39b5b7b5cc85" providerId="ADAL" clId="{19519CCA-2166-4B9A-ABC7-63F3AB86C1D2}" dt="2025-08-01T17:22:01.844" v="32" actId="164"/>
          <ac:spMkLst>
            <pc:docMk/>
            <pc:sldMk cId="1153350372" sldId="257"/>
            <ac:spMk id="5" creationId="{09554792-B887-B579-8FCB-3B086D9EEFB7}"/>
          </ac:spMkLst>
        </pc:spChg>
        <pc:grpChg chg="add mod">
          <ac:chgData name="Xavier Chee Wezen" userId="f4a1f048-9f95-418a-a971-39b5b7b5cc85" providerId="ADAL" clId="{19519CCA-2166-4B9A-ABC7-63F3AB86C1D2}" dt="2025-08-01T17:22:01.844" v="32" actId="164"/>
          <ac:grpSpMkLst>
            <pc:docMk/>
            <pc:sldMk cId="1153350372" sldId="257"/>
            <ac:grpSpMk id="6" creationId="{31DD12F0-0436-0786-08F5-5538AC4F109F}"/>
          </ac:grpSpMkLst>
        </pc:grpChg>
      </pc:sldChg>
      <pc:sldChg chg="addSp delSp modSp new mod">
        <pc:chgData name="Xavier Chee Wezen" userId="f4a1f048-9f95-418a-a971-39b5b7b5cc85" providerId="ADAL" clId="{19519CCA-2166-4B9A-ABC7-63F3AB86C1D2}" dt="2025-08-03T07:48:58.548" v="467" actId="1076"/>
        <pc:sldMkLst>
          <pc:docMk/>
          <pc:sldMk cId="3215092817" sldId="258"/>
        </pc:sldMkLst>
        <pc:spChg chg="del">
          <ac:chgData name="Xavier Chee Wezen" userId="f4a1f048-9f95-418a-a971-39b5b7b5cc85" providerId="ADAL" clId="{19519CCA-2166-4B9A-ABC7-63F3AB86C1D2}" dt="2025-08-02T01:04:03.450" v="34" actId="478"/>
          <ac:spMkLst>
            <pc:docMk/>
            <pc:sldMk cId="3215092817" sldId="258"/>
            <ac:spMk id="2" creationId="{2BE7E5FD-152E-6EC9-7808-1C91FD2CF85A}"/>
          </ac:spMkLst>
        </pc:spChg>
        <pc:spChg chg="del">
          <ac:chgData name="Xavier Chee Wezen" userId="f4a1f048-9f95-418a-a971-39b5b7b5cc85" providerId="ADAL" clId="{19519CCA-2166-4B9A-ABC7-63F3AB86C1D2}" dt="2025-08-02T01:04:03.450" v="34" actId="478"/>
          <ac:spMkLst>
            <pc:docMk/>
            <pc:sldMk cId="3215092817" sldId="258"/>
            <ac:spMk id="3" creationId="{6BF89D51-FA9E-67CF-BAC3-0ECDC1D71C12}"/>
          </ac:spMkLst>
        </pc:spChg>
        <pc:spChg chg="add mod">
          <ac:chgData name="Xavier Chee Wezen" userId="f4a1f048-9f95-418a-a971-39b5b7b5cc85" providerId="ADAL" clId="{19519CCA-2166-4B9A-ABC7-63F3AB86C1D2}" dt="2025-08-03T07:00:26.514" v="170" actId="1076"/>
          <ac:spMkLst>
            <pc:docMk/>
            <pc:sldMk cId="3215092817" sldId="258"/>
            <ac:spMk id="8" creationId="{8E7177B7-83D0-74E7-59D1-41BD04D305BA}"/>
          </ac:spMkLst>
        </pc:spChg>
        <pc:spChg chg="add mod">
          <ac:chgData name="Xavier Chee Wezen" userId="f4a1f048-9f95-418a-a971-39b5b7b5cc85" providerId="ADAL" clId="{19519CCA-2166-4B9A-ABC7-63F3AB86C1D2}" dt="2025-08-02T10:15:56.520" v="73" actId="1076"/>
          <ac:spMkLst>
            <pc:docMk/>
            <pc:sldMk cId="3215092817" sldId="258"/>
            <ac:spMk id="9" creationId="{68BEECD2-1CA0-1D19-E471-1B183CA1214C}"/>
          </ac:spMkLst>
        </pc:spChg>
        <pc:picChg chg="add mod modCrop">
          <ac:chgData name="Xavier Chee Wezen" userId="f4a1f048-9f95-418a-a971-39b5b7b5cc85" providerId="ADAL" clId="{19519CCA-2166-4B9A-ABC7-63F3AB86C1D2}" dt="2025-08-03T07:48:57.862" v="466" actId="1076"/>
          <ac:picMkLst>
            <pc:docMk/>
            <pc:sldMk cId="3215092817" sldId="258"/>
            <ac:picMk id="3" creationId="{C303F6E1-B85C-A5FA-7784-B8D70B26B575}"/>
          </ac:picMkLst>
        </pc:picChg>
        <pc:picChg chg="add mod modCrop">
          <ac:chgData name="Xavier Chee Wezen" userId="f4a1f048-9f95-418a-a971-39b5b7b5cc85" providerId="ADAL" clId="{19519CCA-2166-4B9A-ABC7-63F3AB86C1D2}" dt="2025-08-03T07:48:58.548" v="467" actId="1076"/>
          <ac:picMkLst>
            <pc:docMk/>
            <pc:sldMk cId="3215092817" sldId="258"/>
            <ac:picMk id="5" creationId="{93B6448C-3CD6-664B-B7D0-B72A425FEB00}"/>
          </ac:picMkLst>
        </pc:picChg>
        <pc:picChg chg="add del mod modCrop">
          <ac:chgData name="Xavier Chee Wezen" userId="f4a1f048-9f95-418a-a971-39b5b7b5cc85" providerId="ADAL" clId="{19519CCA-2166-4B9A-ABC7-63F3AB86C1D2}" dt="2025-08-03T07:47:07.651" v="456" actId="478"/>
          <ac:picMkLst>
            <pc:docMk/>
            <pc:sldMk cId="3215092817" sldId="258"/>
            <ac:picMk id="7" creationId="{BAB2F829-FFFD-9A46-ED1C-80A20159769D}"/>
          </ac:picMkLst>
        </pc:picChg>
      </pc:sldChg>
      <pc:sldChg chg="add">
        <pc:chgData name="Xavier Chee Wezen" userId="f4a1f048-9f95-418a-a971-39b5b7b5cc85" providerId="ADAL" clId="{19519CCA-2166-4B9A-ABC7-63F3AB86C1D2}" dt="2025-08-02T16:33:29.350" v="74"/>
        <pc:sldMkLst>
          <pc:docMk/>
          <pc:sldMk cId="0" sldId="259"/>
        </pc:sldMkLst>
      </pc:sldChg>
      <pc:sldChg chg="add">
        <pc:chgData name="Xavier Chee Wezen" userId="f4a1f048-9f95-418a-a971-39b5b7b5cc85" providerId="ADAL" clId="{19519CCA-2166-4B9A-ABC7-63F3AB86C1D2}" dt="2025-08-02T16:33:29.350" v="74"/>
        <pc:sldMkLst>
          <pc:docMk/>
          <pc:sldMk cId="0" sldId="260"/>
        </pc:sldMkLst>
      </pc:sldChg>
      <pc:sldChg chg="add">
        <pc:chgData name="Xavier Chee Wezen" userId="f4a1f048-9f95-418a-a971-39b5b7b5cc85" providerId="ADAL" clId="{19519CCA-2166-4B9A-ABC7-63F3AB86C1D2}" dt="2025-08-02T16:33:29.350" v="74"/>
        <pc:sldMkLst>
          <pc:docMk/>
          <pc:sldMk cId="0" sldId="261"/>
        </pc:sldMkLst>
      </pc:sldChg>
      <pc:sldChg chg="addSp delSp modSp add mod">
        <pc:chgData name="Xavier Chee Wezen" userId="f4a1f048-9f95-418a-a971-39b5b7b5cc85" providerId="ADAL" clId="{19519CCA-2166-4B9A-ABC7-63F3AB86C1D2}" dt="2025-08-03T07:45:22.652" v="455" actId="14100"/>
        <pc:sldMkLst>
          <pc:docMk/>
          <pc:sldMk cId="1674008449" sldId="262"/>
        </pc:sldMkLst>
        <pc:spChg chg="del">
          <ac:chgData name="Xavier Chee Wezen" userId="f4a1f048-9f95-418a-a971-39b5b7b5cc85" providerId="ADAL" clId="{19519CCA-2166-4B9A-ABC7-63F3AB86C1D2}" dt="2025-08-03T01:12:00.930" v="76" actId="478"/>
          <ac:spMkLst>
            <pc:docMk/>
            <pc:sldMk cId="1674008449" sldId="262"/>
            <ac:spMk id="2" creationId="{9F9424C2-68EC-6C03-9E3F-8254DE0A67C5}"/>
          </ac:spMkLst>
        </pc:spChg>
        <pc:spChg chg="del">
          <ac:chgData name="Xavier Chee Wezen" userId="f4a1f048-9f95-418a-a971-39b5b7b5cc85" providerId="ADAL" clId="{19519CCA-2166-4B9A-ABC7-63F3AB86C1D2}" dt="2025-08-03T01:12:00.930" v="76" actId="478"/>
          <ac:spMkLst>
            <pc:docMk/>
            <pc:sldMk cId="1674008449" sldId="262"/>
            <ac:spMk id="4" creationId="{F3AAAE09-07E9-A4A1-587F-C732EA0C3B8D}"/>
          </ac:spMkLst>
        </pc:spChg>
        <pc:spChg chg="del">
          <ac:chgData name="Xavier Chee Wezen" userId="f4a1f048-9f95-418a-a971-39b5b7b5cc85" providerId="ADAL" clId="{19519CCA-2166-4B9A-ABC7-63F3AB86C1D2}" dt="2025-08-03T01:12:02.265" v="77" actId="478"/>
          <ac:spMkLst>
            <pc:docMk/>
            <pc:sldMk cId="1674008449" sldId="262"/>
            <ac:spMk id="5" creationId="{B9AEE67C-E49C-146B-E408-29980E2D3F34}"/>
          </ac:spMkLst>
        </pc:spChg>
        <pc:spChg chg="del">
          <ac:chgData name="Xavier Chee Wezen" userId="f4a1f048-9f95-418a-a971-39b5b7b5cc85" providerId="ADAL" clId="{19519CCA-2166-4B9A-ABC7-63F3AB86C1D2}" dt="2025-08-03T01:12:00.930" v="76" actId="478"/>
          <ac:spMkLst>
            <pc:docMk/>
            <pc:sldMk cId="1674008449" sldId="262"/>
            <ac:spMk id="6" creationId="{CCF42EF7-C905-D882-7A8F-D1D77A14594C}"/>
          </ac:spMkLst>
        </pc:spChg>
        <pc:spChg chg="del">
          <ac:chgData name="Xavier Chee Wezen" userId="f4a1f048-9f95-418a-a971-39b5b7b5cc85" providerId="ADAL" clId="{19519CCA-2166-4B9A-ABC7-63F3AB86C1D2}" dt="2025-08-03T01:12:00.930" v="76" actId="478"/>
          <ac:spMkLst>
            <pc:docMk/>
            <pc:sldMk cId="1674008449" sldId="262"/>
            <ac:spMk id="7" creationId="{E2EE6870-4CAE-4016-EE27-4F11BD255AF2}"/>
          </ac:spMkLst>
        </pc:spChg>
        <pc:spChg chg="del">
          <ac:chgData name="Xavier Chee Wezen" userId="f4a1f048-9f95-418a-a971-39b5b7b5cc85" providerId="ADAL" clId="{19519CCA-2166-4B9A-ABC7-63F3AB86C1D2}" dt="2025-08-03T01:12:00.930" v="76" actId="478"/>
          <ac:spMkLst>
            <pc:docMk/>
            <pc:sldMk cId="1674008449" sldId="262"/>
            <ac:spMk id="8" creationId="{685125D5-738B-6ED4-5E1E-64F393A57C38}"/>
          </ac:spMkLst>
        </pc:spChg>
        <pc:spChg chg="del">
          <ac:chgData name="Xavier Chee Wezen" userId="f4a1f048-9f95-418a-a971-39b5b7b5cc85" providerId="ADAL" clId="{19519CCA-2166-4B9A-ABC7-63F3AB86C1D2}" dt="2025-08-03T01:12:00.930" v="76" actId="478"/>
          <ac:spMkLst>
            <pc:docMk/>
            <pc:sldMk cId="1674008449" sldId="262"/>
            <ac:spMk id="9" creationId="{966508A5-D9D7-A31D-03B2-EB839DE727E0}"/>
          </ac:spMkLst>
        </pc:spChg>
        <pc:spChg chg="del">
          <ac:chgData name="Xavier Chee Wezen" userId="f4a1f048-9f95-418a-a971-39b5b7b5cc85" providerId="ADAL" clId="{19519CCA-2166-4B9A-ABC7-63F3AB86C1D2}" dt="2025-08-03T01:12:00.930" v="76" actId="478"/>
          <ac:spMkLst>
            <pc:docMk/>
            <pc:sldMk cId="1674008449" sldId="262"/>
            <ac:spMk id="11" creationId="{BBA7E422-2A39-B8E5-B019-D100E9CBE680}"/>
          </ac:spMkLst>
        </pc:spChg>
        <pc:spChg chg="del">
          <ac:chgData name="Xavier Chee Wezen" userId="f4a1f048-9f95-418a-a971-39b5b7b5cc85" providerId="ADAL" clId="{19519CCA-2166-4B9A-ABC7-63F3AB86C1D2}" dt="2025-08-03T01:12:00.930" v="76" actId="478"/>
          <ac:spMkLst>
            <pc:docMk/>
            <pc:sldMk cId="1674008449" sldId="262"/>
            <ac:spMk id="12" creationId="{96D78C02-90A7-7DDF-F7C4-03AD3F9ED7EB}"/>
          </ac:spMkLst>
        </pc:spChg>
        <pc:spChg chg="del">
          <ac:chgData name="Xavier Chee Wezen" userId="f4a1f048-9f95-418a-a971-39b5b7b5cc85" providerId="ADAL" clId="{19519CCA-2166-4B9A-ABC7-63F3AB86C1D2}" dt="2025-08-03T01:12:00.930" v="76" actId="478"/>
          <ac:spMkLst>
            <pc:docMk/>
            <pc:sldMk cId="1674008449" sldId="262"/>
            <ac:spMk id="13" creationId="{1C1D763B-5BDF-F012-EAC9-E13D457F2B75}"/>
          </ac:spMkLst>
        </pc:spChg>
        <pc:spChg chg="del">
          <ac:chgData name="Xavier Chee Wezen" userId="f4a1f048-9f95-418a-a971-39b5b7b5cc85" providerId="ADAL" clId="{19519CCA-2166-4B9A-ABC7-63F3AB86C1D2}" dt="2025-08-03T01:12:00.930" v="76" actId="478"/>
          <ac:spMkLst>
            <pc:docMk/>
            <pc:sldMk cId="1674008449" sldId="262"/>
            <ac:spMk id="15" creationId="{F3BA66DB-3654-87E6-D030-9CF274452240}"/>
          </ac:spMkLst>
        </pc:spChg>
        <pc:spChg chg="add mod">
          <ac:chgData name="Xavier Chee Wezen" userId="f4a1f048-9f95-418a-a971-39b5b7b5cc85" providerId="ADAL" clId="{19519CCA-2166-4B9A-ABC7-63F3AB86C1D2}" dt="2025-08-03T01:13:35.464" v="136" actId="14100"/>
          <ac:spMkLst>
            <pc:docMk/>
            <pc:sldMk cId="1674008449" sldId="262"/>
            <ac:spMk id="17" creationId="{DFD333B4-312F-EC30-7466-865F43650675}"/>
          </ac:spMkLst>
        </pc:spChg>
        <pc:spChg chg="add mod">
          <ac:chgData name="Xavier Chee Wezen" userId="f4a1f048-9f95-418a-a971-39b5b7b5cc85" providerId="ADAL" clId="{19519CCA-2166-4B9A-ABC7-63F3AB86C1D2}" dt="2025-08-03T01:37:31.498" v="148" actId="1076"/>
          <ac:spMkLst>
            <pc:docMk/>
            <pc:sldMk cId="1674008449" sldId="262"/>
            <ac:spMk id="18" creationId="{A0E40B06-009F-0211-46E5-F0CA909FC725}"/>
          </ac:spMkLst>
        </pc:spChg>
        <pc:picChg chg="add mod modCrop">
          <ac:chgData name="Xavier Chee Wezen" userId="f4a1f048-9f95-418a-a971-39b5b7b5cc85" providerId="ADAL" clId="{19519CCA-2166-4B9A-ABC7-63F3AB86C1D2}" dt="2025-08-03T07:45:22.652" v="455" actId="14100"/>
          <ac:picMkLst>
            <pc:docMk/>
            <pc:sldMk cId="1674008449" sldId="262"/>
            <ac:picMk id="14" creationId="{70481696-2C1F-6FF8-E198-A85FE73BC8A7}"/>
          </ac:picMkLst>
        </pc:picChg>
      </pc:sldChg>
      <pc:sldChg chg="addSp modSp new mod">
        <pc:chgData name="Xavier Chee Wezen" userId="f4a1f048-9f95-418a-a971-39b5b7b5cc85" providerId="ADAL" clId="{19519CCA-2166-4B9A-ABC7-63F3AB86C1D2}" dt="2025-08-03T07:45:18.992" v="453" actId="14100"/>
        <pc:sldMkLst>
          <pc:docMk/>
          <pc:sldMk cId="477998632" sldId="263"/>
        </pc:sldMkLst>
        <pc:spChg chg="add mod">
          <ac:chgData name="Xavier Chee Wezen" userId="f4a1f048-9f95-418a-a971-39b5b7b5cc85" providerId="ADAL" clId="{19519CCA-2166-4B9A-ABC7-63F3AB86C1D2}" dt="2025-08-03T06:45:39.484" v="158" actId="20577"/>
          <ac:spMkLst>
            <pc:docMk/>
            <pc:sldMk cId="477998632" sldId="263"/>
            <ac:spMk id="3" creationId="{FC9F236F-51E9-8351-82C5-D1A5EC17FBDF}"/>
          </ac:spMkLst>
        </pc:spChg>
        <pc:spChg chg="add mod">
          <ac:chgData name="Xavier Chee Wezen" userId="f4a1f048-9f95-418a-a971-39b5b7b5cc85" providerId="ADAL" clId="{19519CCA-2166-4B9A-ABC7-63F3AB86C1D2}" dt="2025-08-03T01:37:33.060" v="149"/>
          <ac:spMkLst>
            <pc:docMk/>
            <pc:sldMk cId="477998632" sldId="263"/>
            <ac:spMk id="6" creationId="{04168950-AA62-5A5C-550C-8850B19B4473}"/>
          </ac:spMkLst>
        </pc:spChg>
        <pc:picChg chg="add mod modCrop">
          <ac:chgData name="Xavier Chee Wezen" userId="f4a1f048-9f95-418a-a971-39b5b7b5cc85" providerId="ADAL" clId="{19519CCA-2166-4B9A-ABC7-63F3AB86C1D2}" dt="2025-08-03T07:45:18.992" v="453" actId="14100"/>
          <ac:picMkLst>
            <pc:docMk/>
            <pc:sldMk cId="477998632" sldId="263"/>
            <ac:picMk id="5" creationId="{37552F56-7DD3-1DED-106C-80A27624EDF2}"/>
          </ac:picMkLst>
        </pc:picChg>
      </pc:sldChg>
      <pc:sldChg chg="addSp delSp modSp new mod">
        <pc:chgData name="Xavier Chee Wezen" userId="f4a1f048-9f95-418a-a971-39b5b7b5cc85" providerId="ADAL" clId="{19519CCA-2166-4B9A-ABC7-63F3AB86C1D2}" dt="2025-08-03T07:29:04.175" v="451" actId="478"/>
        <pc:sldMkLst>
          <pc:docMk/>
          <pc:sldMk cId="4088783979" sldId="264"/>
        </pc:sldMkLst>
        <pc:spChg chg="add mod">
          <ac:chgData name="Xavier Chee Wezen" userId="f4a1f048-9f95-418a-a971-39b5b7b5cc85" providerId="ADAL" clId="{19519CCA-2166-4B9A-ABC7-63F3AB86C1D2}" dt="2025-08-03T07:07:27.998" v="254" actId="14100"/>
          <ac:spMkLst>
            <pc:docMk/>
            <pc:sldMk cId="4088783979" sldId="264"/>
            <ac:spMk id="28" creationId="{D10ADFCD-4765-E2D7-043B-3AFACEB51E97}"/>
          </ac:spMkLst>
        </pc:spChg>
        <pc:picChg chg="add del mod">
          <ac:chgData name="Xavier Chee Wezen" userId="f4a1f048-9f95-418a-a971-39b5b7b5cc85" providerId="ADAL" clId="{19519CCA-2166-4B9A-ABC7-63F3AB86C1D2}" dt="2025-08-03T07:23:32.434" v="351" actId="21"/>
          <ac:picMkLst>
            <pc:docMk/>
            <pc:sldMk cId="4088783979" sldId="264"/>
            <ac:picMk id="3" creationId="{B34875F4-C10B-358C-7EDA-4F320DD9E7DA}"/>
          </ac:picMkLst>
        </pc:picChg>
        <pc:picChg chg="add del mod modCrop">
          <ac:chgData name="Xavier Chee Wezen" userId="f4a1f048-9f95-418a-a971-39b5b7b5cc85" providerId="ADAL" clId="{19519CCA-2166-4B9A-ABC7-63F3AB86C1D2}" dt="2025-08-03T07:16:07.461" v="264" actId="21"/>
          <ac:picMkLst>
            <pc:docMk/>
            <pc:sldMk cId="4088783979" sldId="264"/>
            <ac:picMk id="5" creationId="{CFBA1565-5270-18B6-5EC6-1DAAC0BFF576}"/>
          </ac:picMkLst>
        </pc:picChg>
        <pc:picChg chg="add del mod">
          <ac:chgData name="Xavier Chee Wezen" userId="f4a1f048-9f95-418a-a971-39b5b7b5cc85" providerId="ADAL" clId="{19519CCA-2166-4B9A-ABC7-63F3AB86C1D2}" dt="2025-08-03T07:26:13.462" v="405" actId="21"/>
          <ac:picMkLst>
            <pc:docMk/>
            <pc:sldMk cId="4088783979" sldId="264"/>
            <ac:picMk id="7" creationId="{42E12E24-0A6A-3999-5741-BD66F09B36E5}"/>
          </ac:picMkLst>
        </pc:picChg>
        <pc:picChg chg="add del mod">
          <ac:chgData name="Xavier Chee Wezen" userId="f4a1f048-9f95-418a-a971-39b5b7b5cc85" providerId="ADAL" clId="{19519CCA-2166-4B9A-ABC7-63F3AB86C1D2}" dt="2025-08-03T07:28:04.556" v="430" actId="21"/>
          <ac:picMkLst>
            <pc:docMk/>
            <pc:sldMk cId="4088783979" sldId="264"/>
            <ac:picMk id="9" creationId="{50891ED3-0466-F22E-5B33-3CB3C5CF3AAE}"/>
          </ac:picMkLst>
        </pc:picChg>
        <pc:picChg chg="add del mod">
          <ac:chgData name="Xavier Chee Wezen" userId="f4a1f048-9f95-418a-a971-39b5b7b5cc85" providerId="ADAL" clId="{19519CCA-2166-4B9A-ABC7-63F3AB86C1D2}" dt="2025-08-03T07:22:17.542" v="316" actId="21"/>
          <ac:picMkLst>
            <pc:docMk/>
            <pc:sldMk cId="4088783979" sldId="264"/>
            <ac:picMk id="11" creationId="{7B228205-E3C9-7537-01A3-88EEF9529537}"/>
          </ac:picMkLst>
        </pc:picChg>
        <pc:picChg chg="add del mod">
          <ac:chgData name="Xavier Chee Wezen" userId="f4a1f048-9f95-418a-a971-39b5b7b5cc85" providerId="ADAL" clId="{19519CCA-2166-4B9A-ABC7-63F3AB86C1D2}" dt="2025-08-03T07:22:48.467" v="334" actId="21"/>
          <ac:picMkLst>
            <pc:docMk/>
            <pc:sldMk cId="4088783979" sldId="264"/>
            <ac:picMk id="13" creationId="{3E0244C0-B77B-C40B-9361-C13BA7B48862}"/>
          </ac:picMkLst>
        </pc:picChg>
        <pc:picChg chg="add del mod">
          <ac:chgData name="Xavier Chee Wezen" userId="f4a1f048-9f95-418a-a971-39b5b7b5cc85" providerId="ADAL" clId="{19519CCA-2166-4B9A-ABC7-63F3AB86C1D2}" dt="2025-08-03T07:25:12.170" v="383" actId="478"/>
          <ac:picMkLst>
            <pc:docMk/>
            <pc:sldMk cId="4088783979" sldId="264"/>
            <ac:picMk id="15" creationId="{356506D3-0AA0-2EC1-292B-8AF652F4CED7}"/>
          </ac:picMkLst>
        </pc:picChg>
        <pc:picChg chg="add del mod">
          <ac:chgData name="Xavier Chee Wezen" userId="f4a1f048-9f95-418a-a971-39b5b7b5cc85" providerId="ADAL" clId="{19519CCA-2166-4B9A-ABC7-63F3AB86C1D2}" dt="2025-08-03T07:25:14.664" v="384" actId="21"/>
          <ac:picMkLst>
            <pc:docMk/>
            <pc:sldMk cId="4088783979" sldId="264"/>
            <ac:picMk id="17" creationId="{966AA39F-563D-38D4-914C-8F2B5A89CC44}"/>
          </ac:picMkLst>
        </pc:picChg>
        <pc:picChg chg="add del mod">
          <ac:chgData name="Xavier Chee Wezen" userId="f4a1f048-9f95-418a-a971-39b5b7b5cc85" providerId="ADAL" clId="{19519CCA-2166-4B9A-ABC7-63F3AB86C1D2}" dt="2025-08-03T07:25:39.981" v="393" actId="21"/>
          <ac:picMkLst>
            <pc:docMk/>
            <pc:sldMk cId="4088783979" sldId="264"/>
            <ac:picMk id="19" creationId="{26435551-B6D9-448F-8F5C-A6C151F1467D}"/>
          </ac:picMkLst>
        </pc:picChg>
        <pc:picChg chg="add del mod">
          <ac:chgData name="Xavier Chee Wezen" userId="f4a1f048-9f95-418a-a971-39b5b7b5cc85" providerId="ADAL" clId="{19519CCA-2166-4B9A-ABC7-63F3AB86C1D2}" dt="2025-08-03T07:28:24.736" v="437" actId="21"/>
          <ac:picMkLst>
            <pc:docMk/>
            <pc:sldMk cId="4088783979" sldId="264"/>
            <ac:picMk id="21" creationId="{B23DE0B7-B48C-B763-7FA9-A086997F1175}"/>
          </ac:picMkLst>
        </pc:picChg>
        <pc:picChg chg="add del mod">
          <ac:chgData name="Xavier Chee Wezen" userId="f4a1f048-9f95-418a-a971-39b5b7b5cc85" providerId="ADAL" clId="{19519CCA-2166-4B9A-ABC7-63F3AB86C1D2}" dt="2025-08-03T07:29:04.175" v="451" actId="478"/>
          <ac:picMkLst>
            <pc:docMk/>
            <pc:sldMk cId="4088783979" sldId="264"/>
            <ac:picMk id="23" creationId="{6EB830E8-4AEB-CA01-8846-DDFDC7A222C3}"/>
          </ac:picMkLst>
        </pc:picChg>
        <pc:picChg chg="add del mod">
          <ac:chgData name="Xavier Chee Wezen" userId="f4a1f048-9f95-418a-a971-39b5b7b5cc85" providerId="ADAL" clId="{19519CCA-2166-4B9A-ABC7-63F3AB86C1D2}" dt="2025-08-03T07:21:41.358" v="297" actId="21"/>
          <ac:picMkLst>
            <pc:docMk/>
            <pc:sldMk cId="4088783979" sldId="264"/>
            <ac:picMk id="25" creationId="{FDEF87C1-77F7-7E8F-AF65-32B85D552D96}"/>
          </ac:picMkLst>
        </pc:picChg>
        <pc:picChg chg="add del mod">
          <ac:chgData name="Xavier Chee Wezen" userId="f4a1f048-9f95-418a-a971-39b5b7b5cc85" providerId="ADAL" clId="{19519CCA-2166-4B9A-ABC7-63F3AB86C1D2}" dt="2025-08-03T07:16:20.899" v="270" actId="21"/>
          <ac:picMkLst>
            <pc:docMk/>
            <pc:sldMk cId="4088783979" sldId="264"/>
            <ac:picMk id="27" creationId="{7AD4D1DC-F576-6D5C-7DCC-EF99A51DFB61}"/>
          </ac:picMkLst>
        </pc:picChg>
      </pc:sldChg>
      <pc:sldChg chg="addSp modSp new mod">
        <pc:chgData name="Xavier Chee Wezen" userId="f4a1f048-9f95-418a-a971-39b5b7b5cc85" providerId="ADAL" clId="{19519CCA-2166-4B9A-ABC7-63F3AB86C1D2}" dt="2025-08-03T07:17:23.975" v="294" actId="14100"/>
        <pc:sldMkLst>
          <pc:docMk/>
          <pc:sldMk cId="1157693391" sldId="265"/>
        </pc:sldMkLst>
        <pc:picChg chg="add mod modCrop">
          <ac:chgData name="Xavier Chee Wezen" userId="f4a1f048-9f95-418a-a971-39b5b7b5cc85" providerId="ADAL" clId="{19519CCA-2166-4B9A-ABC7-63F3AB86C1D2}" dt="2025-08-03T07:17:23.975" v="294" actId="14100"/>
          <ac:picMkLst>
            <pc:docMk/>
            <pc:sldMk cId="1157693391" sldId="265"/>
            <ac:picMk id="5" creationId="{CFBA1565-5270-18B6-5EC6-1DAAC0BFF576}"/>
          </ac:picMkLst>
        </pc:picChg>
      </pc:sldChg>
      <pc:sldChg chg="addSp delSp modSp add mod">
        <pc:chgData name="Xavier Chee Wezen" userId="f4a1f048-9f95-418a-a971-39b5b7b5cc85" providerId="ADAL" clId="{19519CCA-2166-4B9A-ABC7-63F3AB86C1D2}" dt="2025-08-03T07:17:11.034" v="290" actId="732"/>
        <pc:sldMkLst>
          <pc:docMk/>
          <pc:sldMk cId="334298567" sldId="266"/>
        </pc:sldMkLst>
        <pc:picChg chg="del">
          <ac:chgData name="Xavier Chee Wezen" userId="f4a1f048-9f95-418a-a971-39b5b7b5cc85" providerId="ADAL" clId="{19519CCA-2166-4B9A-ABC7-63F3AB86C1D2}" dt="2025-08-03T07:16:22.439" v="271" actId="478"/>
          <ac:picMkLst>
            <pc:docMk/>
            <pc:sldMk cId="334298567" sldId="266"/>
            <ac:picMk id="5" creationId="{5BD24FDF-2FC5-01B5-26EA-35B2F6172F3F}"/>
          </ac:picMkLst>
        </pc:picChg>
        <pc:picChg chg="add mod modCrop">
          <ac:chgData name="Xavier Chee Wezen" userId="f4a1f048-9f95-418a-a971-39b5b7b5cc85" providerId="ADAL" clId="{19519CCA-2166-4B9A-ABC7-63F3AB86C1D2}" dt="2025-08-03T07:17:11.034" v="290" actId="732"/>
          <ac:picMkLst>
            <pc:docMk/>
            <pc:sldMk cId="334298567" sldId="266"/>
            <ac:picMk id="27" creationId="{7AD4D1DC-F576-6D5C-7DCC-EF99A51DFB61}"/>
          </ac:picMkLst>
        </pc:picChg>
      </pc:sldChg>
      <pc:sldChg chg="addSp modSp new mod">
        <pc:chgData name="Xavier Chee Wezen" userId="f4a1f048-9f95-418a-a971-39b5b7b5cc85" providerId="ADAL" clId="{19519CCA-2166-4B9A-ABC7-63F3AB86C1D2}" dt="2025-08-03T07:22:06.444" v="306" actId="732"/>
        <pc:sldMkLst>
          <pc:docMk/>
          <pc:sldMk cId="4274473943" sldId="267"/>
        </pc:sldMkLst>
        <pc:picChg chg="add mod modCrop">
          <ac:chgData name="Xavier Chee Wezen" userId="f4a1f048-9f95-418a-a971-39b5b7b5cc85" providerId="ADAL" clId="{19519CCA-2166-4B9A-ABC7-63F3AB86C1D2}" dt="2025-08-03T07:22:06.444" v="306" actId="732"/>
          <ac:picMkLst>
            <pc:docMk/>
            <pc:sldMk cId="4274473943" sldId="267"/>
            <ac:picMk id="25" creationId="{FDEF87C1-77F7-7E8F-AF65-32B85D552D96}"/>
          </ac:picMkLst>
        </pc:picChg>
      </pc:sldChg>
      <pc:sldChg chg="addSp delSp modSp add mod">
        <pc:chgData name="Xavier Chee Wezen" userId="f4a1f048-9f95-418a-a971-39b5b7b5cc85" providerId="ADAL" clId="{19519CCA-2166-4B9A-ABC7-63F3AB86C1D2}" dt="2025-08-03T07:22:40.154" v="327" actId="14100"/>
        <pc:sldMkLst>
          <pc:docMk/>
          <pc:sldMk cId="1916960913" sldId="268"/>
        </pc:sldMkLst>
        <pc:picChg chg="add mod modCrop">
          <ac:chgData name="Xavier Chee Wezen" userId="f4a1f048-9f95-418a-a971-39b5b7b5cc85" providerId="ADAL" clId="{19519CCA-2166-4B9A-ABC7-63F3AB86C1D2}" dt="2025-08-03T07:22:40.154" v="327" actId="14100"/>
          <ac:picMkLst>
            <pc:docMk/>
            <pc:sldMk cId="1916960913" sldId="268"/>
            <ac:picMk id="11" creationId="{7B228205-E3C9-7537-01A3-88EEF9529537}"/>
          </ac:picMkLst>
        </pc:picChg>
        <pc:picChg chg="del">
          <ac:chgData name="Xavier Chee Wezen" userId="f4a1f048-9f95-418a-a971-39b5b7b5cc85" providerId="ADAL" clId="{19519CCA-2166-4B9A-ABC7-63F3AB86C1D2}" dt="2025-08-03T07:22:10.862" v="308" actId="478"/>
          <ac:picMkLst>
            <pc:docMk/>
            <pc:sldMk cId="1916960913" sldId="268"/>
            <ac:picMk id="25" creationId="{0A616C6F-5EDE-927E-6C4E-70C07608C51A}"/>
          </ac:picMkLst>
        </pc:picChg>
      </pc:sldChg>
      <pc:sldChg chg="addSp delSp modSp add mod">
        <pc:chgData name="Xavier Chee Wezen" userId="f4a1f048-9f95-418a-a971-39b5b7b5cc85" providerId="ADAL" clId="{19519CCA-2166-4B9A-ABC7-63F3AB86C1D2}" dt="2025-08-03T07:23:24.554" v="345" actId="14100"/>
        <pc:sldMkLst>
          <pc:docMk/>
          <pc:sldMk cId="2187593734" sldId="269"/>
        </pc:sldMkLst>
        <pc:picChg chg="del">
          <ac:chgData name="Xavier Chee Wezen" userId="f4a1f048-9f95-418a-a971-39b5b7b5cc85" providerId="ADAL" clId="{19519CCA-2166-4B9A-ABC7-63F3AB86C1D2}" dt="2025-08-03T07:22:42.315" v="329" actId="478"/>
          <ac:picMkLst>
            <pc:docMk/>
            <pc:sldMk cId="2187593734" sldId="269"/>
            <ac:picMk id="11" creationId="{F3B185C6-FC2A-2EF0-4DCF-C67A8E1E460F}"/>
          </ac:picMkLst>
        </pc:picChg>
        <pc:picChg chg="add mod modCrop">
          <ac:chgData name="Xavier Chee Wezen" userId="f4a1f048-9f95-418a-a971-39b5b7b5cc85" providerId="ADAL" clId="{19519CCA-2166-4B9A-ABC7-63F3AB86C1D2}" dt="2025-08-03T07:23:24.554" v="345" actId="14100"/>
          <ac:picMkLst>
            <pc:docMk/>
            <pc:sldMk cId="2187593734" sldId="269"/>
            <ac:picMk id="13" creationId="{3E0244C0-B77B-C40B-9361-C13BA7B48862}"/>
          </ac:picMkLst>
        </pc:picChg>
      </pc:sldChg>
      <pc:sldChg chg="addSp delSp modSp add mod ord">
        <pc:chgData name="Xavier Chee Wezen" userId="f4a1f048-9f95-418a-a971-39b5b7b5cc85" providerId="ADAL" clId="{19519CCA-2166-4B9A-ABC7-63F3AB86C1D2}" dt="2025-08-03T07:24:28.295" v="369"/>
        <pc:sldMkLst>
          <pc:docMk/>
          <pc:sldMk cId="3736178363" sldId="270"/>
        </pc:sldMkLst>
        <pc:picChg chg="add mod modCrop">
          <ac:chgData name="Xavier Chee Wezen" userId="f4a1f048-9f95-418a-a971-39b5b7b5cc85" providerId="ADAL" clId="{19519CCA-2166-4B9A-ABC7-63F3AB86C1D2}" dt="2025-08-03T07:24:25.937" v="367" actId="732"/>
          <ac:picMkLst>
            <pc:docMk/>
            <pc:sldMk cId="3736178363" sldId="270"/>
            <ac:picMk id="3" creationId="{B34875F4-C10B-358C-7EDA-4F320DD9E7DA}"/>
          </ac:picMkLst>
        </pc:picChg>
        <pc:picChg chg="del">
          <ac:chgData name="Xavier Chee Wezen" userId="f4a1f048-9f95-418a-a971-39b5b7b5cc85" providerId="ADAL" clId="{19519CCA-2166-4B9A-ABC7-63F3AB86C1D2}" dt="2025-08-03T07:23:26.748" v="347" actId="478"/>
          <ac:picMkLst>
            <pc:docMk/>
            <pc:sldMk cId="3736178363" sldId="270"/>
            <ac:picMk id="13" creationId="{BDAEC231-1AAC-090F-6287-3E9DEEF89717}"/>
          </ac:picMkLst>
        </pc:picChg>
      </pc:sldChg>
      <pc:sldChg chg="addSp modSp new mod">
        <pc:chgData name="Xavier Chee Wezen" userId="f4a1f048-9f95-418a-a971-39b5b7b5cc85" providerId="ADAL" clId="{19519CCA-2166-4B9A-ABC7-63F3AB86C1D2}" dt="2025-08-03T07:25:03.959" v="380" actId="732"/>
        <pc:sldMkLst>
          <pc:docMk/>
          <pc:sldMk cId="4030499158" sldId="271"/>
        </pc:sldMkLst>
        <pc:picChg chg="add mod modCrop">
          <ac:chgData name="Xavier Chee Wezen" userId="f4a1f048-9f95-418a-a971-39b5b7b5cc85" providerId="ADAL" clId="{19519CCA-2166-4B9A-ABC7-63F3AB86C1D2}" dt="2025-08-03T07:25:03.959" v="380" actId="732"/>
          <ac:picMkLst>
            <pc:docMk/>
            <pc:sldMk cId="4030499158" sldId="271"/>
            <ac:picMk id="2" creationId="{869D75F7-4732-579D-CFFF-64D6D8B3A2C9}"/>
          </ac:picMkLst>
        </pc:picChg>
      </pc:sldChg>
      <pc:sldChg chg="addSp delSp modSp add mod ord">
        <pc:chgData name="Xavier Chee Wezen" userId="f4a1f048-9f95-418a-a971-39b5b7b5cc85" providerId="ADAL" clId="{19519CCA-2166-4B9A-ABC7-63F3AB86C1D2}" dt="2025-08-03T07:26:10.037" v="403"/>
        <pc:sldMkLst>
          <pc:docMk/>
          <pc:sldMk cId="4134622340" sldId="272"/>
        </pc:sldMkLst>
        <pc:picChg chg="del">
          <ac:chgData name="Xavier Chee Wezen" userId="f4a1f048-9f95-418a-a971-39b5b7b5cc85" providerId="ADAL" clId="{19519CCA-2166-4B9A-ABC7-63F3AB86C1D2}" dt="2025-08-03T07:25:07.337" v="382" actId="478"/>
          <ac:picMkLst>
            <pc:docMk/>
            <pc:sldMk cId="4134622340" sldId="272"/>
            <ac:picMk id="2" creationId="{0CF28825-7FE5-7886-7705-A3000218E249}"/>
          </ac:picMkLst>
        </pc:picChg>
        <pc:picChg chg="add mod modCrop">
          <ac:chgData name="Xavier Chee Wezen" userId="f4a1f048-9f95-418a-a971-39b5b7b5cc85" providerId="ADAL" clId="{19519CCA-2166-4B9A-ABC7-63F3AB86C1D2}" dt="2025-08-03T07:25:31.566" v="390" actId="732"/>
          <ac:picMkLst>
            <pc:docMk/>
            <pc:sldMk cId="4134622340" sldId="272"/>
            <ac:picMk id="17" creationId="{966AA39F-563D-38D4-914C-8F2B5A89CC44}"/>
          </ac:picMkLst>
        </pc:picChg>
      </pc:sldChg>
      <pc:sldChg chg="addSp modSp new mod">
        <pc:chgData name="Xavier Chee Wezen" userId="f4a1f048-9f95-418a-a971-39b5b7b5cc85" providerId="ADAL" clId="{19519CCA-2166-4B9A-ABC7-63F3AB86C1D2}" dt="2025-08-03T07:26:03.547" v="401" actId="732"/>
        <pc:sldMkLst>
          <pc:docMk/>
          <pc:sldMk cId="2837911642" sldId="273"/>
        </pc:sldMkLst>
        <pc:picChg chg="add mod modCrop">
          <ac:chgData name="Xavier Chee Wezen" userId="f4a1f048-9f95-418a-a971-39b5b7b5cc85" providerId="ADAL" clId="{19519CCA-2166-4B9A-ABC7-63F3AB86C1D2}" dt="2025-08-03T07:26:03.547" v="401" actId="732"/>
          <ac:picMkLst>
            <pc:docMk/>
            <pc:sldMk cId="2837911642" sldId="273"/>
            <ac:picMk id="19" creationId="{26435551-B6D9-448F-8F5C-A6C151F1467D}"/>
          </ac:picMkLst>
        </pc:picChg>
      </pc:sldChg>
      <pc:sldChg chg="addSp modSp new mod">
        <pc:chgData name="Xavier Chee Wezen" userId="f4a1f048-9f95-418a-a971-39b5b7b5cc85" providerId="ADAL" clId="{19519CCA-2166-4B9A-ABC7-63F3AB86C1D2}" dt="2025-08-03T07:27:25.890" v="426" actId="732"/>
        <pc:sldMkLst>
          <pc:docMk/>
          <pc:sldMk cId="3242966817" sldId="274"/>
        </pc:sldMkLst>
        <pc:picChg chg="add mod modCrop">
          <ac:chgData name="Xavier Chee Wezen" userId="f4a1f048-9f95-418a-a971-39b5b7b5cc85" providerId="ADAL" clId="{19519CCA-2166-4B9A-ABC7-63F3AB86C1D2}" dt="2025-08-03T07:27:25.890" v="426" actId="732"/>
          <ac:picMkLst>
            <pc:docMk/>
            <pc:sldMk cId="3242966817" sldId="274"/>
            <ac:picMk id="7" creationId="{42E12E24-0A6A-3999-5741-BD66F09B36E5}"/>
          </ac:picMkLst>
        </pc:picChg>
      </pc:sldChg>
      <pc:sldChg chg="addSp modSp new mod">
        <pc:chgData name="Xavier Chee Wezen" userId="f4a1f048-9f95-418a-a971-39b5b7b5cc85" providerId="ADAL" clId="{19519CCA-2166-4B9A-ABC7-63F3AB86C1D2}" dt="2025-08-03T07:28:18.552" v="435" actId="732"/>
        <pc:sldMkLst>
          <pc:docMk/>
          <pc:sldMk cId="1910102025" sldId="275"/>
        </pc:sldMkLst>
        <pc:picChg chg="add mod modCrop">
          <ac:chgData name="Xavier Chee Wezen" userId="f4a1f048-9f95-418a-a971-39b5b7b5cc85" providerId="ADAL" clId="{19519CCA-2166-4B9A-ABC7-63F3AB86C1D2}" dt="2025-08-03T07:28:18.552" v="435" actId="732"/>
          <ac:picMkLst>
            <pc:docMk/>
            <pc:sldMk cId="1910102025" sldId="275"/>
            <ac:picMk id="9" creationId="{50891ED3-0466-F22E-5B33-3CB3C5CF3AAE}"/>
          </ac:picMkLst>
        </pc:picChg>
      </pc:sldChg>
      <pc:sldChg chg="addSp delSp modSp new mod">
        <pc:chgData name="Xavier Chee Wezen" userId="f4a1f048-9f95-418a-a971-39b5b7b5cc85" providerId="ADAL" clId="{19519CCA-2166-4B9A-ABC7-63F3AB86C1D2}" dt="2025-08-03T07:28:48.832" v="448" actId="478"/>
        <pc:sldMkLst>
          <pc:docMk/>
          <pc:sldMk cId="3244905967" sldId="276"/>
        </pc:sldMkLst>
        <pc:picChg chg="add del mod">
          <ac:chgData name="Xavier Chee Wezen" userId="f4a1f048-9f95-418a-a971-39b5b7b5cc85" providerId="ADAL" clId="{19519CCA-2166-4B9A-ABC7-63F3AB86C1D2}" dt="2025-08-03T07:28:48.832" v="448" actId="478"/>
          <ac:picMkLst>
            <pc:docMk/>
            <pc:sldMk cId="3244905967" sldId="276"/>
            <ac:picMk id="21" creationId="{B23DE0B7-B48C-B763-7FA9-A086997F117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4E91-CEDE-5B9B-DF23-A63F008D19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6363E4A6-7182-A474-55BA-A8D65A48E1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1C88FA4-F6D6-C7FC-8ED1-D0796B262537}"/>
              </a:ext>
            </a:extLst>
          </p:cNvPr>
          <p:cNvSpPr>
            <a:spLocks noGrp="1"/>
          </p:cNvSpPr>
          <p:nvPr>
            <p:ph type="dt" sz="half" idx="10"/>
          </p:nvPr>
        </p:nvSpPr>
        <p:spPr/>
        <p:txBody>
          <a:bodyPr/>
          <a:lstStyle/>
          <a:p>
            <a:fld id="{4F2A2341-E879-4B15-8576-97422FCBEA6F}" type="datetimeFigureOut">
              <a:rPr lang="en-SG" smtClean="0"/>
              <a:t>3/8/2025</a:t>
            </a:fld>
            <a:endParaRPr lang="en-SG"/>
          </a:p>
        </p:txBody>
      </p:sp>
      <p:sp>
        <p:nvSpPr>
          <p:cNvPr id="5" name="Footer Placeholder 4">
            <a:extLst>
              <a:ext uri="{FF2B5EF4-FFF2-40B4-BE49-F238E27FC236}">
                <a16:creationId xmlns:a16="http://schemas.microsoft.com/office/drawing/2014/main" id="{D9CBCD85-5612-A346-7E6E-A6E04BC3C55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962A0B8-2804-F462-9DAE-09F123AD18CD}"/>
              </a:ext>
            </a:extLst>
          </p:cNvPr>
          <p:cNvSpPr>
            <a:spLocks noGrp="1"/>
          </p:cNvSpPr>
          <p:nvPr>
            <p:ph type="sldNum" sz="quarter" idx="12"/>
          </p:nvPr>
        </p:nvSpPr>
        <p:spPr/>
        <p:txBody>
          <a:bodyPr/>
          <a:lstStyle/>
          <a:p>
            <a:fld id="{F711AFE9-BADF-4E3B-AB37-C5DEC492B20A}" type="slidenum">
              <a:rPr lang="en-SG" smtClean="0"/>
              <a:t>‹#›</a:t>
            </a:fld>
            <a:endParaRPr lang="en-SG"/>
          </a:p>
        </p:txBody>
      </p:sp>
    </p:spTree>
    <p:extLst>
      <p:ext uri="{BB962C8B-B14F-4D97-AF65-F5344CB8AC3E}">
        <p14:creationId xmlns:p14="http://schemas.microsoft.com/office/powerpoint/2010/main" val="1531611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F07D1-26BF-B5F9-4E66-649FE5EEEDC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EB50686-7869-0035-0EB4-7DC2702915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B354E22-E746-7833-88EE-73FFCD424053}"/>
              </a:ext>
            </a:extLst>
          </p:cNvPr>
          <p:cNvSpPr>
            <a:spLocks noGrp="1"/>
          </p:cNvSpPr>
          <p:nvPr>
            <p:ph type="dt" sz="half" idx="10"/>
          </p:nvPr>
        </p:nvSpPr>
        <p:spPr/>
        <p:txBody>
          <a:bodyPr/>
          <a:lstStyle/>
          <a:p>
            <a:fld id="{4F2A2341-E879-4B15-8576-97422FCBEA6F}" type="datetimeFigureOut">
              <a:rPr lang="en-SG" smtClean="0"/>
              <a:t>3/8/2025</a:t>
            </a:fld>
            <a:endParaRPr lang="en-SG"/>
          </a:p>
        </p:txBody>
      </p:sp>
      <p:sp>
        <p:nvSpPr>
          <p:cNvPr id="5" name="Footer Placeholder 4">
            <a:extLst>
              <a:ext uri="{FF2B5EF4-FFF2-40B4-BE49-F238E27FC236}">
                <a16:creationId xmlns:a16="http://schemas.microsoft.com/office/drawing/2014/main" id="{44C84C4E-7712-2CD5-431E-862E8ECB9AA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E7F92B0-2733-DBF8-2E6E-377D89D42A18}"/>
              </a:ext>
            </a:extLst>
          </p:cNvPr>
          <p:cNvSpPr>
            <a:spLocks noGrp="1"/>
          </p:cNvSpPr>
          <p:nvPr>
            <p:ph type="sldNum" sz="quarter" idx="12"/>
          </p:nvPr>
        </p:nvSpPr>
        <p:spPr/>
        <p:txBody>
          <a:bodyPr/>
          <a:lstStyle/>
          <a:p>
            <a:fld id="{F711AFE9-BADF-4E3B-AB37-C5DEC492B20A}" type="slidenum">
              <a:rPr lang="en-SG" smtClean="0"/>
              <a:t>‹#›</a:t>
            </a:fld>
            <a:endParaRPr lang="en-SG"/>
          </a:p>
        </p:txBody>
      </p:sp>
    </p:spTree>
    <p:extLst>
      <p:ext uri="{BB962C8B-B14F-4D97-AF65-F5344CB8AC3E}">
        <p14:creationId xmlns:p14="http://schemas.microsoft.com/office/powerpoint/2010/main" val="855371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3F6F0A-743A-C32E-0BDF-91DE2360C3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92EA9FD-72B4-EE9A-5632-68DF506E87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9AA2264-F25F-4686-9220-9A32465CFF85}"/>
              </a:ext>
            </a:extLst>
          </p:cNvPr>
          <p:cNvSpPr>
            <a:spLocks noGrp="1"/>
          </p:cNvSpPr>
          <p:nvPr>
            <p:ph type="dt" sz="half" idx="10"/>
          </p:nvPr>
        </p:nvSpPr>
        <p:spPr/>
        <p:txBody>
          <a:bodyPr/>
          <a:lstStyle/>
          <a:p>
            <a:fld id="{4F2A2341-E879-4B15-8576-97422FCBEA6F}" type="datetimeFigureOut">
              <a:rPr lang="en-SG" smtClean="0"/>
              <a:t>3/8/2025</a:t>
            </a:fld>
            <a:endParaRPr lang="en-SG"/>
          </a:p>
        </p:txBody>
      </p:sp>
      <p:sp>
        <p:nvSpPr>
          <p:cNvPr id="5" name="Footer Placeholder 4">
            <a:extLst>
              <a:ext uri="{FF2B5EF4-FFF2-40B4-BE49-F238E27FC236}">
                <a16:creationId xmlns:a16="http://schemas.microsoft.com/office/drawing/2014/main" id="{31230437-D670-F522-E7D7-153B3D4CDE9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B25C2A7-8D47-780D-3995-54404DCEB010}"/>
              </a:ext>
            </a:extLst>
          </p:cNvPr>
          <p:cNvSpPr>
            <a:spLocks noGrp="1"/>
          </p:cNvSpPr>
          <p:nvPr>
            <p:ph type="sldNum" sz="quarter" idx="12"/>
          </p:nvPr>
        </p:nvSpPr>
        <p:spPr/>
        <p:txBody>
          <a:bodyPr/>
          <a:lstStyle/>
          <a:p>
            <a:fld id="{F711AFE9-BADF-4E3B-AB37-C5DEC492B20A}" type="slidenum">
              <a:rPr lang="en-SG" smtClean="0"/>
              <a:t>‹#›</a:t>
            </a:fld>
            <a:endParaRPr lang="en-SG"/>
          </a:p>
        </p:txBody>
      </p:sp>
    </p:spTree>
    <p:extLst>
      <p:ext uri="{BB962C8B-B14F-4D97-AF65-F5344CB8AC3E}">
        <p14:creationId xmlns:p14="http://schemas.microsoft.com/office/powerpoint/2010/main" val="2010567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B4F85-48C9-A922-797A-0ED94416933D}"/>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536A1F8A-DC86-EDCF-FD0A-F2F0ACD80F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9B7FA39-99BE-CCD9-4F7C-AE439436C0EC}"/>
              </a:ext>
            </a:extLst>
          </p:cNvPr>
          <p:cNvSpPr>
            <a:spLocks noGrp="1"/>
          </p:cNvSpPr>
          <p:nvPr>
            <p:ph type="dt" sz="half" idx="10"/>
          </p:nvPr>
        </p:nvSpPr>
        <p:spPr/>
        <p:txBody>
          <a:bodyPr/>
          <a:lstStyle/>
          <a:p>
            <a:fld id="{4F2A2341-E879-4B15-8576-97422FCBEA6F}" type="datetimeFigureOut">
              <a:rPr lang="en-SG" smtClean="0"/>
              <a:t>3/8/2025</a:t>
            </a:fld>
            <a:endParaRPr lang="en-SG"/>
          </a:p>
        </p:txBody>
      </p:sp>
      <p:sp>
        <p:nvSpPr>
          <p:cNvPr id="5" name="Footer Placeholder 4">
            <a:extLst>
              <a:ext uri="{FF2B5EF4-FFF2-40B4-BE49-F238E27FC236}">
                <a16:creationId xmlns:a16="http://schemas.microsoft.com/office/drawing/2014/main" id="{96BBC30D-1835-8163-8089-5C0F5D6CB55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EF07950-292D-2452-7D72-22B16FCBC43C}"/>
              </a:ext>
            </a:extLst>
          </p:cNvPr>
          <p:cNvSpPr>
            <a:spLocks noGrp="1"/>
          </p:cNvSpPr>
          <p:nvPr>
            <p:ph type="sldNum" sz="quarter" idx="12"/>
          </p:nvPr>
        </p:nvSpPr>
        <p:spPr/>
        <p:txBody>
          <a:bodyPr/>
          <a:lstStyle/>
          <a:p>
            <a:fld id="{F711AFE9-BADF-4E3B-AB37-C5DEC492B20A}" type="slidenum">
              <a:rPr lang="en-SG" smtClean="0"/>
              <a:t>‹#›</a:t>
            </a:fld>
            <a:endParaRPr lang="en-SG"/>
          </a:p>
        </p:txBody>
      </p:sp>
    </p:spTree>
    <p:extLst>
      <p:ext uri="{BB962C8B-B14F-4D97-AF65-F5344CB8AC3E}">
        <p14:creationId xmlns:p14="http://schemas.microsoft.com/office/powerpoint/2010/main" val="1401957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8A94E-F6F9-3541-2327-F4595D241C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199CE607-4257-5B5D-D9E2-CA61C3259F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ED6668-3A50-EDE0-92ED-16D1A0197917}"/>
              </a:ext>
            </a:extLst>
          </p:cNvPr>
          <p:cNvSpPr>
            <a:spLocks noGrp="1"/>
          </p:cNvSpPr>
          <p:nvPr>
            <p:ph type="dt" sz="half" idx="10"/>
          </p:nvPr>
        </p:nvSpPr>
        <p:spPr/>
        <p:txBody>
          <a:bodyPr/>
          <a:lstStyle/>
          <a:p>
            <a:fld id="{4F2A2341-E879-4B15-8576-97422FCBEA6F}" type="datetimeFigureOut">
              <a:rPr lang="en-SG" smtClean="0"/>
              <a:t>3/8/2025</a:t>
            </a:fld>
            <a:endParaRPr lang="en-SG"/>
          </a:p>
        </p:txBody>
      </p:sp>
      <p:sp>
        <p:nvSpPr>
          <p:cNvPr id="5" name="Footer Placeholder 4">
            <a:extLst>
              <a:ext uri="{FF2B5EF4-FFF2-40B4-BE49-F238E27FC236}">
                <a16:creationId xmlns:a16="http://schemas.microsoft.com/office/drawing/2014/main" id="{97BD1C44-CFF2-28B6-3E31-36BFA0953BB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2676B6E-ADD3-1977-3179-04CEBFE27E02}"/>
              </a:ext>
            </a:extLst>
          </p:cNvPr>
          <p:cNvSpPr>
            <a:spLocks noGrp="1"/>
          </p:cNvSpPr>
          <p:nvPr>
            <p:ph type="sldNum" sz="quarter" idx="12"/>
          </p:nvPr>
        </p:nvSpPr>
        <p:spPr/>
        <p:txBody>
          <a:bodyPr/>
          <a:lstStyle/>
          <a:p>
            <a:fld id="{F711AFE9-BADF-4E3B-AB37-C5DEC492B20A}" type="slidenum">
              <a:rPr lang="en-SG" smtClean="0"/>
              <a:t>‹#›</a:t>
            </a:fld>
            <a:endParaRPr lang="en-SG"/>
          </a:p>
        </p:txBody>
      </p:sp>
    </p:spTree>
    <p:extLst>
      <p:ext uri="{BB962C8B-B14F-4D97-AF65-F5344CB8AC3E}">
        <p14:creationId xmlns:p14="http://schemas.microsoft.com/office/powerpoint/2010/main" val="1378870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8BE6-D395-A6E5-126B-324CC124D7DF}"/>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828CA5D-F4AA-B6AD-A880-816F8BE1F1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1EF37FF2-4D9E-F3CF-D6C0-F87BBD7072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C8E4F50-0499-1891-660B-BACE103F9A28}"/>
              </a:ext>
            </a:extLst>
          </p:cNvPr>
          <p:cNvSpPr>
            <a:spLocks noGrp="1"/>
          </p:cNvSpPr>
          <p:nvPr>
            <p:ph type="dt" sz="half" idx="10"/>
          </p:nvPr>
        </p:nvSpPr>
        <p:spPr/>
        <p:txBody>
          <a:bodyPr/>
          <a:lstStyle/>
          <a:p>
            <a:fld id="{4F2A2341-E879-4B15-8576-97422FCBEA6F}" type="datetimeFigureOut">
              <a:rPr lang="en-SG" smtClean="0"/>
              <a:t>3/8/2025</a:t>
            </a:fld>
            <a:endParaRPr lang="en-SG"/>
          </a:p>
        </p:txBody>
      </p:sp>
      <p:sp>
        <p:nvSpPr>
          <p:cNvPr id="6" name="Footer Placeholder 5">
            <a:extLst>
              <a:ext uri="{FF2B5EF4-FFF2-40B4-BE49-F238E27FC236}">
                <a16:creationId xmlns:a16="http://schemas.microsoft.com/office/drawing/2014/main" id="{460ED0AC-DED7-14BE-C5B0-83EF3DDDD60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EC68AC6-3384-E2A7-7FAA-C1B4C7D4D2AC}"/>
              </a:ext>
            </a:extLst>
          </p:cNvPr>
          <p:cNvSpPr>
            <a:spLocks noGrp="1"/>
          </p:cNvSpPr>
          <p:nvPr>
            <p:ph type="sldNum" sz="quarter" idx="12"/>
          </p:nvPr>
        </p:nvSpPr>
        <p:spPr/>
        <p:txBody>
          <a:bodyPr/>
          <a:lstStyle/>
          <a:p>
            <a:fld id="{F711AFE9-BADF-4E3B-AB37-C5DEC492B20A}" type="slidenum">
              <a:rPr lang="en-SG" smtClean="0"/>
              <a:t>‹#›</a:t>
            </a:fld>
            <a:endParaRPr lang="en-SG"/>
          </a:p>
        </p:txBody>
      </p:sp>
    </p:spTree>
    <p:extLst>
      <p:ext uri="{BB962C8B-B14F-4D97-AF65-F5344CB8AC3E}">
        <p14:creationId xmlns:p14="http://schemas.microsoft.com/office/powerpoint/2010/main" val="19392150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E7C9-4E51-A818-C563-F2D87E20F356}"/>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41140E3-77AA-849E-3A73-4DB65C830C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C93E99-AE54-0A7C-4C37-F15C943396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802FA470-E256-E7CA-784F-B9A1BE6377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0E8DA8-D58D-B32F-4BDB-7FC60ED0E3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634BE63F-5DC1-911B-1ED3-5D3B2C7F1FBA}"/>
              </a:ext>
            </a:extLst>
          </p:cNvPr>
          <p:cNvSpPr>
            <a:spLocks noGrp="1"/>
          </p:cNvSpPr>
          <p:nvPr>
            <p:ph type="dt" sz="half" idx="10"/>
          </p:nvPr>
        </p:nvSpPr>
        <p:spPr/>
        <p:txBody>
          <a:bodyPr/>
          <a:lstStyle/>
          <a:p>
            <a:fld id="{4F2A2341-E879-4B15-8576-97422FCBEA6F}" type="datetimeFigureOut">
              <a:rPr lang="en-SG" smtClean="0"/>
              <a:t>3/8/2025</a:t>
            </a:fld>
            <a:endParaRPr lang="en-SG"/>
          </a:p>
        </p:txBody>
      </p:sp>
      <p:sp>
        <p:nvSpPr>
          <p:cNvPr id="8" name="Footer Placeholder 7">
            <a:extLst>
              <a:ext uri="{FF2B5EF4-FFF2-40B4-BE49-F238E27FC236}">
                <a16:creationId xmlns:a16="http://schemas.microsoft.com/office/drawing/2014/main" id="{E3862764-E458-D131-A65E-83BE8F7C5816}"/>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66A66923-FCD0-0383-2055-3534E88F43BE}"/>
              </a:ext>
            </a:extLst>
          </p:cNvPr>
          <p:cNvSpPr>
            <a:spLocks noGrp="1"/>
          </p:cNvSpPr>
          <p:nvPr>
            <p:ph type="sldNum" sz="quarter" idx="12"/>
          </p:nvPr>
        </p:nvSpPr>
        <p:spPr/>
        <p:txBody>
          <a:bodyPr/>
          <a:lstStyle/>
          <a:p>
            <a:fld id="{F711AFE9-BADF-4E3B-AB37-C5DEC492B20A}" type="slidenum">
              <a:rPr lang="en-SG" smtClean="0"/>
              <a:t>‹#›</a:t>
            </a:fld>
            <a:endParaRPr lang="en-SG"/>
          </a:p>
        </p:txBody>
      </p:sp>
    </p:spTree>
    <p:extLst>
      <p:ext uri="{BB962C8B-B14F-4D97-AF65-F5344CB8AC3E}">
        <p14:creationId xmlns:p14="http://schemas.microsoft.com/office/powerpoint/2010/main" val="1071871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2ED6-311F-C1D0-22F9-CC2F7C9443E6}"/>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EAAE2B1-B86D-AD73-2AD3-8EB31E1A329F}"/>
              </a:ext>
            </a:extLst>
          </p:cNvPr>
          <p:cNvSpPr>
            <a:spLocks noGrp="1"/>
          </p:cNvSpPr>
          <p:nvPr>
            <p:ph type="dt" sz="half" idx="10"/>
          </p:nvPr>
        </p:nvSpPr>
        <p:spPr/>
        <p:txBody>
          <a:bodyPr/>
          <a:lstStyle/>
          <a:p>
            <a:fld id="{4F2A2341-E879-4B15-8576-97422FCBEA6F}" type="datetimeFigureOut">
              <a:rPr lang="en-SG" smtClean="0"/>
              <a:t>3/8/2025</a:t>
            </a:fld>
            <a:endParaRPr lang="en-SG"/>
          </a:p>
        </p:txBody>
      </p:sp>
      <p:sp>
        <p:nvSpPr>
          <p:cNvPr id="4" name="Footer Placeholder 3">
            <a:extLst>
              <a:ext uri="{FF2B5EF4-FFF2-40B4-BE49-F238E27FC236}">
                <a16:creationId xmlns:a16="http://schemas.microsoft.com/office/drawing/2014/main" id="{E68940D1-5BCF-AFAB-E7C2-0D6A41F0C901}"/>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5F3DD58-43FF-483C-9B2D-D555108A8B62}"/>
              </a:ext>
            </a:extLst>
          </p:cNvPr>
          <p:cNvSpPr>
            <a:spLocks noGrp="1"/>
          </p:cNvSpPr>
          <p:nvPr>
            <p:ph type="sldNum" sz="quarter" idx="12"/>
          </p:nvPr>
        </p:nvSpPr>
        <p:spPr/>
        <p:txBody>
          <a:bodyPr/>
          <a:lstStyle/>
          <a:p>
            <a:fld id="{F711AFE9-BADF-4E3B-AB37-C5DEC492B20A}" type="slidenum">
              <a:rPr lang="en-SG" smtClean="0"/>
              <a:t>‹#›</a:t>
            </a:fld>
            <a:endParaRPr lang="en-SG"/>
          </a:p>
        </p:txBody>
      </p:sp>
    </p:spTree>
    <p:extLst>
      <p:ext uri="{BB962C8B-B14F-4D97-AF65-F5344CB8AC3E}">
        <p14:creationId xmlns:p14="http://schemas.microsoft.com/office/powerpoint/2010/main" val="1453041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C4AD64-38F2-22F6-6693-0674F8868C8B}"/>
              </a:ext>
            </a:extLst>
          </p:cNvPr>
          <p:cNvSpPr>
            <a:spLocks noGrp="1"/>
          </p:cNvSpPr>
          <p:nvPr>
            <p:ph type="dt" sz="half" idx="10"/>
          </p:nvPr>
        </p:nvSpPr>
        <p:spPr/>
        <p:txBody>
          <a:bodyPr/>
          <a:lstStyle/>
          <a:p>
            <a:fld id="{4F2A2341-E879-4B15-8576-97422FCBEA6F}" type="datetimeFigureOut">
              <a:rPr lang="en-SG" smtClean="0"/>
              <a:t>3/8/2025</a:t>
            </a:fld>
            <a:endParaRPr lang="en-SG"/>
          </a:p>
        </p:txBody>
      </p:sp>
      <p:sp>
        <p:nvSpPr>
          <p:cNvPr id="3" name="Footer Placeholder 2">
            <a:extLst>
              <a:ext uri="{FF2B5EF4-FFF2-40B4-BE49-F238E27FC236}">
                <a16:creationId xmlns:a16="http://schemas.microsoft.com/office/drawing/2014/main" id="{33D8F829-02B2-66E0-EBFD-D6458FA6713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6D70234-FD3A-996F-9B7A-632EFFDE1873}"/>
              </a:ext>
            </a:extLst>
          </p:cNvPr>
          <p:cNvSpPr>
            <a:spLocks noGrp="1"/>
          </p:cNvSpPr>
          <p:nvPr>
            <p:ph type="sldNum" sz="quarter" idx="12"/>
          </p:nvPr>
        </p:nvSpPr>
        <p:spPr/>
        <p:txBody>
          <a:bodyPr/>
          <a:lstStyle/>
          <a:p>
            <a:fld id="{F711AFE9-BADF-4E3B-AB37-C5DEC492B20A}" type="slidenum">
              <a:rPr lang="en-SG" smtClean="0"/>
              <a:t>‹#›</a:t>
            </a:fld>
            <a:endParaRPr lang="en-SG"/>
          </a:p>
        </p:txBody>
      </p:sp>
    </p:spTree>
    <p:extLst>
      <p:ext uri="{BB962C8B-B14F-4D97-AF65-F5344CB8AC3E}">
        <p14:creationId xmlns:p14="http://schemas.microsoft.com/office/powerpoint/2010/main" val="3023202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74DD-F7D4-7581-6525-63C0546E1F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8F0EE4A-7CF6-7F09-D7B5-3D99B2AF12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32E07FC4-E628-F326-10F6-DB568BB57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C8B9C-BDA9-82F7-392E-56EACE7AB4E4}"/>
              </a:ext>
            </a:extLst>
          </p:cNvPr>
          <p:cNvSpPr>
            <a:spLocks noGrp="1"/>
          </p:cNvSpPr>
          <p:nvPr>
            <p:ph type="dt" sz="half" idx="10"/>
          </p:nvPr>
        </p:nvSpPr>
        <p:spPr/>
        <p:txBody>
          <a:bodyPr/>
          <a:lstStyle/>
          <a:p>
            <a:fld id="{4F2A2341-E879-4B15-8576-97422FCBEA6F}" type="datetimeFigureOut">
              <a:rPr lang="en-SG" smtClean="0"/>
              <a:t>3/8/2025</a:t>
            </a:fld>
            <a:endParaRPr lang="en-SG"/>
          </a:p>
        </p:txBody>
      </p:sp>
      <p:sp>
        <p:nvSpPr>
          <p:cNvPr id="6" name="Footer Placeholder 5">
            <a:extLst>
              <a:ext uri="{FF2B5EF4-FFF2-40B4-BE49-F238E27FC236}">
                <a16:creationId xmlns:a16="http://schemas.microsoft.com/office/drawing/2014/main" id="{AD3139FB-AB7E-9F32-4A6F-5848FA7760A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0BDD781-507E-3CA0-F859-5C2C05706172}"/>
              </a:ext>
            </a:extLst>
          </p:cNvPr>
          <p:cNvSpPr>
            <a:spLocks noGrp="1"/>
          </p:cNvSpPr>
          <p:nvPr>
            <p:ph type="sldNum" sz="quarter" idx="12"/>
          </p:nvPr>
        </p:nvSpPr>
        <p:spPr/>
        <p:txBody>
          <a:bodyPr/>
          <a:lstStyle/>
          <a:p>
            <a:fld id="{F711AFE9-BADF-4E3B-AB37-C5DEC492B20A}" type="slidenum">
              <a:rPr lang="en-SG" smtClean="0"/>
              <a:t>‹#›</a:t>
            </a:fld>
            <a:endParaRPr lang="en-SG"/>
          </a:p>
        </p:txBody>
      </p:sp>
    </p:spTree>
    <p:extLst>
      <p:ext uri="{BB962C8B-B14F-4D97-AF65-F5344CB8AC3E}">
        <p14:creationId xmlns:p14="http://schemas.microsoft.com/office/powerpoint/2010/main" val="3021244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31DC6-1D7F-6D00-4B30-DB95948DD3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B03C0735-B669-70AE-ABFA-6518A88B5C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BDABD458-1D12-DBCF-B5E0-367FCB0C7F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CA0D90-FD4B-640F-EAFC-78201D53CDDB}"/>
              </a:ext>
            </a:extLst>
          </p:cNvPr>
          <p:cNvSpPr>
            <a:spLocks noGrp="1"/>
          </p:cNvSpPr>
          <p:nvPr>
            <p:ph type="dt" sz="half" idx="10"/>
          </p:nvPr>
        </p:nvSpPr>
        <p:spPr/>
        <p:txBody>
          <a:bodyPr/>
          <a:lstStyle/>
          <a:p>
            <a:fld id="{4F2A2341-E879-4B15-8576-97422FCBEA6F}" type="datetimeFigureOut">
              <a:rPr lang="en-SG" smtClean="0"/>
              <a:t>3/8/2025</a:t>
            </a:fld>
            <a:endParaRPr lang="en-SG"/>
          </a:p>
        </p:txBody>
      </p:sp>
      <p:sp>
        <p:nvSpPr>
          <p:cNvPr id="6" name="Footer Placeholder 5">
            <a:extLst>
              <a:ext uri="{FF2B5EF4-FFF2-40B4-BE49-F238E27FC236}">
                <a16:creationId xmlns:a16="http://schemas.microsoft.com/office/drawing/2014/main" id="{82A0AED9-6064-27BA-8F17-E2633C401B24}"/>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13ACFE34-1505-1F93-B0C5-21DDB8035436}"/>
              </a:ext>
            </a:extLst>
          </p:cNvPr>
          <p:cNvSpPr>
            <a:spLocks noGrp="1"/>
          </p:cNvSpPr>
          <p:nvPr>
            <p:ph type="sldNum" sz="quarter" idx="12"/>
          </p:nvPr>
        </p:nvSpPr>
        <p:spPr/>
        <p:txBody>
          <a:bodyPr/>
          <a:lstStyle/>
          <a:p>
            <a:fld id="{F711AFE9-BADF-4E3B-AB37-C5DEC492B20A}" type="slidenum">
              <a:rPr lang="en-SG" smtClean="0"/>
              <a:t>‹#›</a:t>
            </a:fld>
            <a:endParaRPr lang="en-SG"/>
          </a:p>
        </p:txBody>
      </p:sp>
    </p:spTree>
    <p:extLst>
      <p:ext uri="{BB962C8B-B14F-4D97-AF65-F5344CB8AC3E}">
        <p14:creationId xmlns:p14="http://schemas.microsoft.com/office/powerpoint/2010/main" val="7802944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12C14-0488-1662-6094-4FC7D4AE6A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BB4C6DD8-FC75-FC44-8B36-C303F63A78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DA70D29-0134-1AD0-3F19-08A9824EC8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2A2341-E879-4B15-8576-97422FCBEA6F}" type="datetimeFigureOut">
              <a:rPr lang="en-SG" smtClean="0"/>
              <a:t>3/8/2025</a:t>
            </a:fld>
            <a:endParaRPr lang="en-SG"/>
          </a:p>
        </p:txBody>
      </p:sp>
      <p:sp>
        <p:nvSpPr>
          <p:cNvPr id="5" name="Footer Placeholder 4">
            <a:extLst>
              <a:ext uri="{FF2B5EF4-FFF2-40B4-BE49-F238E27FC236}">
                <a16:creationId xmlns:a16="http://schemas.microsoft.com/office/drawing/2014/main" id="{98A0728D-E5FB-646F-4CBA-464E9F95D6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CB7363AB-FAE6-D809-D3A3-450A6A2ABF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711AFE9-BADF-4E3B-AB37-C5DEC492B20A}" type="slidenum">
              <a:rPr lang="en-SG" smtClean="0"/>
              <a:t>‹#›</a:t>
            </a:fld>
            <a:endParaRPr lang="en-SG"/>
          </a:p>
        </p:txBody>
      </p:sp>
    </p:spTree>
    <p:extLst>
      <p:ext uri="{BB962C8B-B14F-4D97-AF65-F5344CB8AC3E}">
        <p14:creationId xmlns:p14="http://schemas.microsoft.com/office/powerpoint/2010/main" val="2623095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sv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sv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E42BF1-648D-6984-65A2-D8F9BE2AA6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502" y="791069"/>
            <a:ext cx="3970751" cy="2637931"/>
          </a:xfrm>
          <a:prstGeom prst="rect">
            <a:avLst/>
          </a:prstGeom>
        </p:spPr>
      </p:pic>
      <p:pic>
        <p:nvPicPr>
          <p:cNvPr id="7" name="Picture 6">
            <a:extLst>
              <a:ext uri="{FF2B5EF4-FFF2-40B4-BE49-F238E27FC236}">
                <a16:creationId xmlns:a16="http://schemas.microsoft.com/office/drawing/2014/main" id="{7B9AB8C8-40F4-A9FE-6A8E-21B1CE9CE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5962" y="-3296403"/>
            <a:ext cx="14103525" cy="9368529"/>
          </a:xfrm>
          <a:prstGeom prst="rect">
            <a:avLst/>
          </a:prstGeom>
        </p:spPr>
      </p:pic>
      <p:pic>
        <p:nvPicPr>
          <p:cNvPr id="9" name="Picture 8">
            <a:extLst>
              <a:ext uri="{FF2B5EF4-FFF2-40B4-BE49-F238E27FC236}">
                <a16:creationId xmlns:a16="http://schemas.microsoft.com/office/drawing/2014/main" id="{BB7CBC4B-3039-DB1A-2A2B-16FDA67250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9931" y="-4736935"/>
            <a:ext cx="14052790" cy="9473870"/>
          </a:xfrm>
          <a:prstGeom prst="rect">
            <a:avLst/>
          </a:prstGeom>
        </p:spPr>
      </p:pic>
      <p:sp>
        <p:nvSpPr>
          <p:cNvPr id="12" name="Rectangle 1">
            <a:extLst>
              <a:ext uri="{FF2B5EF4-FFF2-40B4-BE49-F238E27FC236}">
                <a16:creationId xmlns:a16="http://schemas.microsoft.com/office/drawing/2014/main" id="{E1901565-9137-5C76-AA6C-C459809658C2}"/>
              </a:ext>
            </a:extLst>
          </p:cNvPr>
          <p:cNvSpPr>
            <a:spLocks noChangeArrowheads="1"/>
          </p:cNvSpPr>
          <p:nvPr/>
        </p:nvSpPr>
        <p:spPr bwMode="auto">
          <a:xfrm>
            <a:off x="10590663" y="1789556"/>
            <a:ext cx="745717"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5C1616"/>
                </a:solidFill>
                <a:effectLst/>
                <a:latin typeface="Arial Unicode MS"/>
                <a:ea typeface="jetbrains"/>
              </a:rPr>
              <a:t>#E3002B</a:t>
            </a:r>
            <a:r>
              <a:rPr kumimoji="0" lang="en-US" altLang="en-US" sz="1100" b="0" i="0" u="none" strike="noStrike" cap="none" normalizeH="0" baseline="0" dirty="0">
                <a:ln>
                  <a:noFill/>
                </a:ln>
                <a:solidFill>
                  <a:srgbClr val="141413"/>
                </a:solidFill>
                <a:effectLst/>
                <a:ea typeface="styreneB"/>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5C1616"/>
                </a:solidFill>
                <a:effectLst/>
                <a:latin typeface="Arial Unicode MS"/>
                <a:ea typeface="jetbrains"/>
              </a:rPr>
              <a:t>#0376C6</a:t>
            </a:r>
            <a:r>
              <a:rPr kumimoji="0" lang="en-US" altLang="en-US" sz="1100" b="0" i="0" u="none" strike="noStrike" cap="none" normalizeH="0" baseline="0" dirty="0">
                <a:ln>
                  <a:noFill/>
                </a:ln>
                <a:solidFill>
                  <a:srgbClr val="141413"/>
                </a:solidFill>
                <a:effectLst/>
                <a:ea typeface="styreneB"/>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5C1616"/>
                </a:solidFill>
                <a:effectLst/>
                <a:latin typeface="Arial Unicode MS"/>
                <a:ea typeface="jetbrains"/>
              </a:rPr>
              <a:t>#08A6E1</a:t>
            </a:r>
            <a:r>
              <a:rPr kumimoji="0" lang="en-US" altLang="en-US" sz="1100" b="0" i="0" u="none" strike="noStrike" cap="none" normalizeH="0" baseline="0" dirty="0">
                <a:ln>
                  <a:noFill/>
                </a:ln>
                <a:solidFill>
                  <a:srgbClr val="141413"/>
                </a:solidFill>
                <a:effectLst/>
                <a:ea typeface="styreneB"/>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5C1616"/>
                </a:solidFill>
                <a:effectLst/>
                <a:latin typeface="Arial Unicode MS"/>
                <a:ea typeface="jetbrains"/>
              </a:rPr>
              <a:t>#E67002</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3F04E66F-2920-4E63-440F-5BE8E117C720}"/>
              </a:ext>
            </a:extLst>
          </p:cNvPr>
          <p:cNvPicPr>
            <a:picLocks noChangeAspect="1"/>
          </p:cNvPicPr>
          <p:nvPr/>
        </p:nvPicPr>
        <p:blipFill>
          <a:blip r:embed="rId5"/>
          <a:stretch>
            <a:fillRect/>
          </a:stretch>
        </p:blipFill>
        <p:spPr>
          <a:xfrm>
            <a:off x="10063283" y="2891981"/>
            <a:ext cx="1800476" cy="1933845"/>
          </a:xfrm>
          <a:prstGeom prst="rect">
            <a:avLst/>
          </a:prstGeom>
        </p:spPr>
      </p:pic>
      <p:pic>
        <p:nvPicPr>
          <p:cNvPr id="11" name="Picture 10">
            <a:extLst>
              <a:ext uri="{FF2B5EF4-FFF2-40B4-BE49-F238E27FC236}">
                <a16:creationId xmlns:a16="http://schemas.microsoft.com/office/drawing/2014/main" id="{9F2BCB80-7868-9C20-4E41-25967BCD00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2513" y="326570"/>
            <a:ext cx="7076060" cy="4753769"/>
          </a:xfrm>
          <a:prstGeom prst="rect">
            <a:avLst/>
          </a:prstGeom>
        </p:spPr>
      </p:pic>
    </p:spTree>
    <p:extLst>
      <p:ext uri="{BB962C8B-B14F-4D97-AF65-F5344CB8AC3E}">
        <p14:creationId xmlns:p14="http://schemas.microsoft.com/office/powerpoint/2010/main" val="14310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earing surgical masks and scrubs&#10;&#10;AI-generated content may be incorrect.">
            <a:extLst>
              <a:ext uri="{FF2B5EF4-FFF2-40B4-BE49-F238E27FC236}">
                <a16:creationId xmlns:a16="http://schemas.microsoft.com/office/drawing/2014/main" id="{CFBA1565-5270-18B6-5EC6-1DAAC0BFF576}"/>
              </a:ext>
            </a:extLst>
          </p:cNvPr>
          <p:cNvPicPr>
            <a:picLocks noChangeAspect="1"/>
          </p:cNvPicPr>
          <p:nvPr/>
        </p:nvPicPr>
        <p:blipFill>
          <a:blip r:embed="rId2">
            <a:extLst>
              <a:ext uri="{28A0092B-C50C-407E-A947-70E740481C1C}">
                <a14:useLocalDpi xmlns:a14="http://schemas.microsoft.com/office/drawing/2010/main" val="0"/>
              </a:ext>
            </a:extLst>
          </a:blip>
          <a:srcRect t="3314" r="3077" b="4960"/>
          <a:stretch>
            <a:fillRect/>
          </a:stretch>
        </p:blipFill>
        <p:spPr>
          <a:xfrm>
            <a:off x="-1" y="0"/>
            <a:ext cx="12192001" cy="6857999"/>
          </a:xfrm>
          <a:prstGeom prst="rect">
            <a:avLst/>
          </a:prstGeom>
        </p:spPr>
      </p:pic>
    </p:spTree>
    <p:extLst>
      <p:ext uri="{BB962C8B-B14F-4D97-AF65-F5344CB8AC3E}">
        <p14:creationId xmlns:p14="http://schemas.microsoft.com/office/powerpoint/2010/main" val="1157693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552044-56BF-2891-DF22-17703180FF9B}"/>
            </a:ext>
          </a:extLst>
        </p:cNvPr>
        <p:cNvGrpSpPr/>
        <p:nvPr/>
      </p:nvGrpSpPr>
      <p:grpSpPr>
        <a:xfrm>
          <a:off x="0" y="0"/>
          <a:ext cx="0" cy="0"/>
          <a:chOff x="0" y="0"/>
          <a:chExt cx="0" cy="0"/>
        </a:xfrm>
      </p:grpSpPr>
      <p:pic>
        <p:nvPicPr>
          <p:cNvPr id="27" name="Picture 26" descr="A group of people wearing protective gear&#10;&#10;AI-generated content may be incorrect.">
            <a:extLst>
              <a:ext uri="{FF2B5EF4-FFF2-40B4-BE49-F238E27FC236}">
                <a16:creationId xmlns:a16="http://schemas.microsoft.com/office/drawing/2014/main" id="{7AD4D1DC-F576-6D5C-7DCC-EF99A51DFB61}"/>
              </a:ext>
            </a:extLst>
          </p:cNvPr>
          <p:cNvPicPr>
            <a:picLocks noChangeAspect="1"/>
          </p:cNvPicPr>
          <p:nvPr/>
        </p:nvPicPr>
        <p:blipFill>
          <a:blip r:embed="rId2">
            <a:extLst>
              <a:ext uri="{28A0092B-C50C-407E-A947-70E740481C1C}">
                <a14:useLocalDpi xmlns:a14="http://schemas.microsoft.com/office/drawing/2010/main" val="0"/>
              </a:ext>
            </a:extLst>
          </a:blip>
          <a:srcRect l="5308" t="25377" r="8947" b="9558"/>
          <a:stretch>
            <a:fillRect/>
          </a:stretch>
        </p:blipFill>
        <p:spPr>
          <a:xfrm>
            <a:off x="-1" y="0"/>
            <a:ext cx="12192001" cy="6858000"/>
          </a:xfrm>
          <a:prstGeom prst="rect">
            <a:avLst/>
          </a:prstGeom>
        </p:spPr>
      </p:pic>
    </p:spTree>
    <p:extLst>
      <p:ext uri="{BB962C8B-B14F-4D97-AF65-F5344CB8AC3E}">
        <p14:creationId xmlns:p14="http://schemas.microsoft.com/office/powerpoint/2010/main" val="334298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DBF51-32D7-AA34-9A04-01E895D46CC8}"/>
            </a:ext>
          </a:extLst>
        </p:cNvPr>
        <p:cNvGrpSpPr/>
        <p:nvPr/>
      </p:nvGrpSpPr>
      <p:grpSpPr>
        <a:xfrm>
          <a:off x="0" y="0"/>
          <a:ext cx="0" cy="0"/>
          <a:chOff x="0" y="0"/>
          <a:chExt cx="0" cy="0"/>
        </a:xfrm>
      </p:grpSpPr>
      <p:pic>
        <p:nvPicPr>
          <p:cNvPr id="3" name="Picture 2" descr="A group of people wearing life vests posing for a photo&#10;&#10;AI-generated content may be incorrect.">
            <a:extLst>
              <a:ext uri="{FF2B5EF4-FFF2-40B4-BE49-F238E27FC236}">
                <a16:creationId xmlns:a16="http://schemas.microsoft.com/office/drawing/2014/main" id="{B34875F4-C10B-358C-7EDA-4F320DD9E7DA}"/>
              </a:ext>
            </a:extLst>
          </p:cNvPr>
          <p:cNvPicPr>
            <a:picLocks noChangeAspect="1"/>
          </p:cNvPicPr>
          <p:nvPr/>
        </p:nvPicPr>
        <p:blipFill>
          <a:blip r:embed="rId2">
            <a:extLst>
              <a:ext uri="{28A0092B-C50C-407E-A947-70E740481C1C}">
                <a14:useLocalDpi xmlns:a14="http://schemas.microsoft.com/office/drawing/2010/main" val="0"/>
              </a:ext>
            </a:extLst>
          </a:blip>
          <a:srcRect l="1137" t="27650" r="13862"/>
          <a:stretch>
            <a:fillRect/>
          </a:stretch>
        </p:blipFill>
        <p:spPr>
          <a:xfrm>
            <a:off x="1" y="0"/>
            <a:ext cx="12192000" cy="6857999"/>
          </a:xfrm>
          <a:prstGeom prst="rect">
            <a:avLst/>
          </a:prstGeom>
        </p:spPr>
      </p:pic>
    </p:spTree>
    <p:extLst>
      <p:ext uri="{BB962C8B-B14F-4D97-AF65-F5344CB8AC3E}">
        <p14:creationId xmlns:p14="http://schemas.microsoft.com/office/powerpoint/2010/main" val="3736178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group of people in a boat&#10;&#10;AI-generated content may be incorrect.">
            <a:extLst>
              <a:ext uri="{FF2B5EF4-FFF2-40B4-BE49-F238E27FC236}">
                <a16:creationId xmlns:a16="http://schemas.microsoft.com/office/drawing/2014/main" id="{FDEF87C1-77F7-7E8F-AF65-32B85D552D96}"/>
              </a:ext>
            </a:extLst>
          </p:cNvPr>
          <p:cNvPicPr>
            <a:picLocks noChangeAspect="1"/>
          </p:cNvPicPr>
          <p:nvPr/>
        </p:nvPicPr>
        <p:blipFill>
          <a:blip r:embed="rId2">
            <a:extLst>
              <a:ext uri="{28A0092B-C50C-407E-A947-70E740481C1C}">
                <a14:useLocalDpi xmlns:a14="http://schemas.microsoft.com/office/drawing/2010/main" val="0"/>
              </a:ext>
            </a:extLst>
          </a:blip>
          <a:srcRect t="14021"/>
          <a:stretch>
            <a:fillRect/>
          </a:stretch>
        </p:blipFill>
        <p:spPr>
          <a:xfrm>
            <a:off x="0" y="0"/>
            <a:ext cx="12192000" cy="6858000"/>
          </a:xfrm>
          <a:prstGeom prst="rect">
            <a:avLst/>
          </a:prstGeom>
        </p:spPr>
      </p:pic>
    </p:spTree>
    <p:extLst>
      <p:ext uri="{BB962C8B-B14F-4D97-AF65-F5344CB8AC3E}">
        <p14:creationId xmlns:p14="http://schemas.microsoft.com/office/powerpoint/2010/main" val="427447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9E155-CEE9-C7F9-5D72-ED8E6A557573}"/>
            </a:ext>
          </a:extLst>
        </p:cNvPr>
        <p:cNvGrpSpPr/>
        <p:nvPr/>
      </p:nvGrpSpPr>
      <p:grpSpPr>
        <a:xfrm>
          <a:off x="0" y="0"/>
          <a:ext cx="0" cy="0"/>
          <a:chOff x="0" y="0"/>
          <a:chExt cx="0" cy="0"/>
        </a:xfrm>
      </p:grpSpPr>
      <p:pic>
        <p:nvPicPr>
          <p:cNvPr id="11" name="Picture 10" descr="A group of men in a boat&#10;&#10;AI-generated content may be incorrect.">
            <a:extLst>
              <a:ext uri="{FF2B5EF4-FFF2-40B4-BE49-F238E27FC236}">
                <a16:creationId xmlns:a16="http://schemas.microsoft.com/office/drawing/2014/main" id="{7B228205-E3C9-7537-01A3-88EEF9529537}"/>
              </a:ext>
            </a:extLst>
          </p:cNvPr>
          <p:cNvPicPr>
            <a:picLocks noChangeAspect="1"/>
          </p:cNvPicPr>
          <p:nvPr/>
        </p:nvPicPr>
        <p:blipFill>
          <a:blip r:embed="rId2">
            <a:extLst>
              <a:ext uri="{28A0092B-C50C-407E-A947-70E740481C1C}">
                <a14:useLocalDpi xmlns:a14="http://schemas.microsoft.com/office/drawing/2010/main" val="0"/>
              </a:ext>
            </a:extLst>
          </a:blip>
          <a:srcRect l="3923" t="19430"/>
          <a:stretch>
            <a:fillRect/>
          </a:stretch>
        </p:blipFill>
        <p:spPr>
          <a:xfrm>
            <a:off x="0" y="-1"/>
            <a:ext cx="12192000" cy="6858001"/>
          </a:xfrm>
          <a:prstGeom prst="rect">
            <a:avLst/>
          </a:prstGeom>
        </p:spPr>
      </p:pic>
    </p:spTree>
    <p:extLst>
      <p:ext uri="{BB962C8B-B14F-4D97-AF65-F5344CB8AC3E}">
        <p14:creationId xmlns:p14="http://schemas.microsoft.com/office/powerpoint/2010/main" val="1916960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8EE4D-B8D3-E4AF-87C5-0188612E1348}"/>
            </a:ext>
          </a:extLst>
        </p:cNvPr>
        <p:cNvGrpSpPr/>
        <p:nvPr/>
      </p:nvGrpSpPr>
      <p:grpSpPr>
        <a:xfrm>
          <a:off x="0" y="0"/>
          <a:ext cx="0" cy="0"/>
          <a:chOff x="0" y="0"/>
          <a:chExt cx="0" cy="0"/>
        </a:xfrm>
      </p:grpSpPr>
      <p:pic>
        <p:nvPicPr>
          <p:cNvPr id="13" name="Picture 12" descr="A group of people posing for a photo&#10;&#10;AI-generated content may be incorrect.">
            <a:extLst>
              <a:ext uri="{FF2B5EF4-FFF2-40B4-BE49-F238E27FC236}">
                <a16:creationId xmlns:a16="http://schemas.microsoft.com/office/drawing/2014/main" id="{3E0244C0-B77B-C40B-9361-C13BA7B48862}"/>
              </a:ext>
            </a:extLst>
          </p:cNvPr>
          <p:cNvPicPr>
            <a:picLocks noChangeAspect="1"/>
          </p:cNvPicPr>
          <p:nvPr/>
        </p:nvPicPr>
        <p:blipFill>
          <a:blip r:embed="rId2">
            <a:extLst>
              <a:ext uri="{28A0092B-C50C-407E-A947-70E740481C1C}">
                <a14:useLocalDpi xmlns:a14="http://schemas.microsoft.com/office/drawing/2010/main" val="0"/>
              </a:ext>
            </a:extLst>
          </a:blip>
          <a:srcRect l="4348" t="18930"/>
          <a:stretch>
            <a:fillRect/>
          </a:stretch>
        </p:blipFill>
        <p:spPr>
          <a:xfrm>
            <a:off x="0" y="1"/>
            <a:ext cx="12192000" cy="6858000"/>
          </a:xfrm>
          <a:prstGeom prst="rect">
            <a:avLst/>
          </a:prstGeom>
        </p:spPr>
      </p:pic>
    </p:spTree>
    <p:extLst>
      <p:ext uri="{BB962C8B-B14F-4D97-AF65-F5344CB8AC3E}">
        <p14:creationId xmlns:p14="http://schemas.microsoft.com/office/powerpoint/2010/main" val="2187593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oup of people posing for a photo&#10;&#10;AI-generated content may be incorrect.">
            <a:extLst>
              <a:ext uri="{FF2B5EF4-FFF2-40B4-BE49-F238E27FC236}">
                <a16:creationId xmlns:a16="http://schemas.microsoft.com/office/drawing/2014/main" id="{869D75F7-4732-579D-CFFF-64D6D8B3A2C9}"/>
              </a:ext>
            </a:extLst>
          </p:cNvPr>
          <p:cNvPicPr>
            <a:picLocks noChangeAspect="1"/>
          </p:cNvPicPr>
          <p:nvPr/>
        </p:nvPicPr>
        <p:blipFill>
          <a:blip r:embed="rId2">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Tree>
    <p:extLst>
      <p:ext uri="{BB962C8B-B14F-4D97-AF65-F5344CB8AC3E}">
        <p14:creationId xmlns:p14="http://schemas.microsoft.com/office/powerpoint/2010/main" val="4030499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group of people sitting in chairs in a room&#10;&#10;AI-generated content may be incorrect.">
            <a:extLst>
              <a:ext uri="{FF2B5EF4-FFF2-40B4-BE49-F238E27FC236}">
                <a16:creationId xmlns:a16="http://schemas.microsoft.com/office/drawing/2014/main" id="{26435551-B6D9-448F-8F5C-A6C151F1467D}"/>
              </a:ext>
            </a:extLst>
          </p:cNvPr>
          <p:cNvPicPr>
            <a:picLocks noChangeAspect="1"/>
          </p:cNvPicPr>
          <p:nvPr/>
        </p:nvPicPr>
        <p:blipFill>
          <a:blip r:embed="rId2">
            <a:extLst>
              <a:ext uri="{28A0092B-C50C-407E-A947-70E740481C1C}">
                <a14:useLocalDpi xmlns:a14="http://schemas.microsoft.com/office/drawing/2010/main" val="0"/>
              </a:ext>
            </a:extLst>
          </a:blip>
          <a:srcRect t="9153" b="15846"/>
          <a:stretch>
            <a:fillRect/>
          </a:stretch>
        </p:blipFill>
        <p:spPr>
          <a:xfrm>
            <a:off x="0" y="0"/>
            <a:ext cx="12192000" cy="6858000"/>
          </a:xfrm>
          <a:prstGeom prst="rect">
            <a:avLst/>
          </a:prstGeom>
        </p:spPr>
      </p:pic>
    </p:spTree>
    <p:extLst>
      <p:ext uri="{BB962C8B-B14F-4D97-AF65-F5344CB8AC3E}">
        <p14:creationId xmlns:p14="http://schemas.microsoft.com/office/powerpoint/2010/main" val="28379116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3BF1C-5C2F-228A-688E-F13CA7D61440}"/>
            </a:ext>
          </a:extLst>
        </p:cNvPr>
        <p:cNvGrpSpPr/>
        <p:nvPr/>
      </p:nvGrpSpPr>
      <p:grpSpPr>
        <a:xfrm>
          <a:off x="0" y="0"/>
          <a:ext cx="0" cy="0"/>
          <a:chOff x="0" y="0"/>
          <a:chExt cx="0" cy="0"/>
        </a:xfrm>
      </p:grpSpPr>
      <p:pic>
        <p:nvPicPr>
          <p:cNvPr id="17" name="Picture 16" descr="A group of people posing for a photo&#10;&#10;AI-generated content may be incorrect.">
            <a:extLst>
              <a:ext uri="{FF2B5EF4-FFF2-40B4-BE49-F238E27FC236}">
                <a16:creationId xmlns:a16="http://schemas.microsoft.com/office/drawing/2014/main" id="{966AA39F-563D-38D4-914C-8F2B5A89CC44}"/>
              </a:ext>
            </a:extLst>
          </p:cNvPr>
          <p:cNvPicPr>
            <a:picLocks noChangeAspect="1"/>
          </p:cNvPicPr>
          <p:nvPr/>
        </p:nvPicPr>
        <p:blipFill>
          <a:blip r:embed="rId2">
            <a:extLst>
              <a:ext uri="{28A0092B-C50C-407E-A947-70E740481C1C}">
                <a14:useLocalDpi xmlns:a14="http://schemas.microsoft.com/office/drawing/2010/main" val="0"/>
              </a:ext>
            </a:extLst>
          </a:blip>
          <a:srcRect t="25000"/>
          <a:stretch>
            <a:fillRect/>
          </a:stretch>
        </p:blipFill>
        <p:spPr>
          <a:xfrm>
            <a:off x="0" y="0"/>
            <a:ext cx="12192000" cy="6858000"/>
          </a:xfrm>
          <a:prstGeom prst="rect">
            <a:avLst/>
          </a:prstGeom>
        </p:spPr>
      </p:pic>
    </p:spTree>
    <p:extLst>
      <p:ext uri="{BB962C8B-B14F-4D97-AF65-F5344CB8AC3E}">
        <p14:creationId xmlns:p14="http://schemas.microsoft.com/office/powerpoint/2010/main" val="4134622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posing for a photo&#10;&#10;AI-generated content may be incorrect.">
            <a:extLst>
              <a:ext uri="{FF2B5EF4-FFF2-40B4-BE49-F238E27FC236}">
                <a16:creationId xmlns:a16="http://schemas.microsoft.com/office/drawing/2014/main" id="{42E12E24-0A6A-3999-5741-BD66F09B36E5}"/>
              </a:ext>
            </a:extLst>
          </p:cNvPr>
          <p:cNvPicPr>
            <a:picLocks noChangeAspect="1"/>
          </p:cNvPicPr>
          <p:nvPr/>
        </p:nvPicPr>
        <p:blipFill>
          <a:blip r:embed="rId2">
            <a:extLst>
              <a:ext uri="{28A0092B-C50C-407E-A947-70E740481C1C}">
                <a14:useLocalDpi xmlns:a14="http://schemas.microsoft.com/office/drawing/2010/main" val="0"/>
              </a:ext>
            </a:extLst>
          </a:blip>
          <a:srcRect l="3340" t="15678" r="7485" b="6083"/>
          <a:stretch>
            <a:fillRect/>
          </a:stretch>
        </p:blipFill>
        <p:spPr>
          <a:xfrm>
            <a:off x="0" y="1"/>
            <a:ext cx="12192000" cy="6858000"/>
          </a:xfrm>
          <a:prstGeom prst="rect">
            <a:avLst/>
          </a:prstGeom>
        </p:spPr>
      </p:pic>
    </p:spTree>
    <p:extLst>
      <p:ext uri="{BB962C8B-B14F-4D97-AF65-F5344CB8AC3E}">
        <p14:creationId xmlns:p14="http://schemas.microsoft.com/office/powerpoint/2010/main" val="324296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1DD12F0-0436-0786-08F5-5538AC4F109F}"/>
              </a:ext>
            </a:extLst>
          </p:cNvPr>
          <p:cNvGrpSpPr/>
          <p:nvPr/>
        </p:nvGrpSpPr>
        <p:grpSpPr>
          <a:xfrm>
            <a:off x="0" y="0"/>
            <a:ext cx="12192000" cy="3911775"/>
            <a:chOff x="0" y="0"/>
            <a:chExt cx="12192000" cy="3911775"/>
          </a:xfrm>
        </p:grpSpPr>
        <p:sp>
          <p:nvSpPr>
            <p:cNvPr id="4" name="Freeform 4"/>
            <p:cNvSpPr>
              <a:spLocks noChangeAspect="1"/>
            </p:cNvSpPr>
            <p:nvPr/>
          </p:nvSpPr>
          <p:spPr>
            <a:xfrm>
              <a:off x="0" y="0"/>
              <a:ext cx="8668753" cy="3911775"/>
            </a:xfrm>
            <a:custGeom>
              <a:avLst/>
              <a:gdLst/>
              <a:ahLst/>
              <a:cxnLst/>
              <a:rect l="l" t="t" r="r" b="b"/>
              <a:pathLst>
                <a:path w="16230600" h="7324058">
                  <a:moveTo>
                    <a:pt x="0" y="0"/>
                  </a:moveTo>
                  <a:lnTo>
                    <a:pt x="16230600" y="0"/>
                  </a:lnTo>
                  <a:lnTo>
                    <a:pt x="16230600" y="7324058"/>
                  </a:lnTo>
                  <a:lnTo>
                    <a:pt x="0" y="7324058"/>
                  </a:lnTo>
                  <a:lnTo>
                    <a:pt x="0" y="0"/>
                  </a:lnTo>
                  <a:close/>
                </a:path>
              </a:pathLst>
            </a:custGeom>
            <a:blipFill>
              <a:blip r:embed="rId2"/>
              <a:stretch>
                <a:fillRect/>
              </a:stretch>
            </a:blipFill>
          </p:spPr>
          <p:txBody>
            <a:bodyPr/>
            <a:lstStyle/>
            <a:p>
              <a:endParaRPr lang="en-SG"/>
            </a:p>
          </p:txBody>
        </p:sp>
        <p:sp>
          <p:nvSpPr>
            <p:cNvPr id="5" name="Freeform 4">
              <a:extLst>
                <a:ext uri="{FF2B5EF4-FFF2-40B4-BE49-F238E27FC236}">
                  <a16:creationId xmlns:a16="http://schemas.microsoft.com/office/drawing/2014/main" id="{09554792-B887-B579-8FCB-3B086D9EEFB7}"/>
                </a:ext>
              </a:extLst>
            </p:cNvPr>
            <p:cNvSpPr>
              <a:spLocks noChangeAspect="1"/>
            </p:cNvSpPr>
            <p:nvPr/>
          </p:nvSpPr>
          <p:spPr>
            <a:xfrm>
              <a:off x="8668753" y="0"/>
              <a:ext cx="3523247" cy="3911775"/>
            </a:xfrm>
            <a:custGeom>
              <a:avLst/>
              <a:gdLst/>
              <a:ahLst/>
              <a:cxnLst/>
              <a:rect l="l" t="t" r="r" b="b"/>
              <a:pathLst>
                <a:path w="16230600" h="7324058">
                  <a:moveTo>
                    <a:pt x="0" y="0"/>
                  </a:moveTo>
                  <a:lnTo>
                    <a:pt x="16230600" y="0"/>
                  </a:lnTo>
                  <a:lnTo>
                    <a:pt x="16230600" y="7324058"/>
                  </a:lnTo>
                  <a:lnTo>
                    <a:pt x="0" y="7324058"/>
                  </a:lnTo>
                  <a:lnTo>
                    <a:pt x="0" y="0"/>
                  </a:lnTo>
                  <a:close/>
                </a:path>
              </a:pathLst>
            </a:custGeom>
            <a:blipFill>
              <a:blip r:embed="rId2"/>
              <a:stretch>
                <a:fillRect l="-49362584" r="1"/>
              </a:stretch>
            </a:blipFill>
          </p:spPr>
          <p:txBody>
            <a:bodyPr/>
            <a:lstStyle/>
            <a:p>
              <a:endParaRPr lang="en-SG"/>
            </a:p>
          </p:txBody>
        </p:sp>
      </p:grpSp>
    </p:spTree>
    <p:extLst>
      <p:ext uri="{BB962C8B-B14F-4D97-AF65-F5344CB8AC3E}">
        <p14:creationId xmlns:p14="http://schemas.microsoft.com/office/powerpoint/2010/main" val="1153350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oup of people posing for a photo&#10;&#10;AI-generated content may be incorrect.">
            <a:extLst>
              <a:ext uri="{FF2B5EF4-FFF2-40B4-BE49-F238E27FC236}">
                <a16:creationId xmlns:a16="http://schemas.microsoft.com/office/drawing/2014/main" id="{50891ED3-0466-F22E-5B33-3CB3C5CF3AAE}"/>
              </a:ext>
            </a:extLst>
          </p:cNvPr>
          <p:cNvPicPr>
            <a:picLocks noChangeAspect="1"/>
          </p:cNvPicPr>
          <p:nvPr/>
        </p:nvPicPr>
        <p:blipFill>
          <a:blip r:embed="rId2">
            <a:extLst>
              <a:ext uri="{28A0092B-C50C-407E-A947-70E740481C1C}">
                <a14:useLocalDpi xmlns:a14="http://schemas.microsoft.com/office/drawing/2010/main" val="0"/>
              </a:ext>
            </a:extLst>
          </a:blip>
          <a:srcRect b="14238"/>
          <a:stretch>
            <a:fillRect/>
          </a:stretch>
        </p:blipFill>
        <p:spPr>
          <a:xfrm>
            <a:off x="-1" y="1"/>
            <a:ext cx="12192001" cy="6857999"/>
          </a:xfrm>
          <a:prstGeom prst="rect">
            <a:avLst/>
          </a:prstGeom>
        </p:spPr>
      </p:pic>
    </p:spTree>
    <p:extLst>
      <p:ext uri="{BB962C8B-B14F-4D97-AF65-F5344CB8AC3E}">
        <p14:creationId xmlns:p14="http://schemas.microsoft.com/office/powerpoint/2010/main" val="1910102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905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a room&#10;&#10;AI-generated content may be incorrect.">
            <a:extLst>
              <a:ext uri="{FF2B5EF4-FFF2-40B4-BE49-F238E27FC236}">
                <a16:creationId xmlns:a16="http://schemas.microsoft.com/office/drawing/2014/main" id="{93B6448C-3CD6-664B-B7D0-B72A425FEB00}"/>
              </a:ext>
            </a:extLst>
          </p:cNvPr>
          <p:cNvPicPr>
            <a:picLocks noChangeAspect="1"/>
          </p:cNvPicPr>
          <p:nvPr/>
        </p:nvPicPr>
        <p:blipFill>
          <a:blip r:embed="rId2">
            <a:extLst>
              <a:ext uri="{28A0092B-C50C-407E-A947-70E740481C1C}">
                <a14:useLocalDpi xmlns:a14="http://schemas.microsoft.com/office/drawing/2010/main" val="0"/>
              </a:ext>
            </a:extLst>
          </a:blip>
          <a:srcRect l="23659" r="27163"/>
          <a:stretch>
            <a:fillRect/>
          </a:stretch>
        </p:blipFill>
        <p:spPr>
          <a:xfrm rot="5400000">
            <a:off x="-1617920" y="-1848866"/>
            <a:ext cx="8096432" cy="12313721"/>
          </a:xfrm>
          <a:prstGeom prst="rect">
            <a:avLst/>
          </a:prstGeom>
        </p:spPr>
      </p:pic>
      <p:sp>
        <p:nvSpPr>
          <p:cNvPr id="8" name="Rectangle 7">
            <a:extLst>
              <a:ext uri="{FF2B5EF4-FFF2-40B4-BE49-F238E27FC236}">
                <a16:creationId xmlns:a16="http://schemas.microsoft.com/office/drawing/2014/main" id="{8E7177B7-83D0-74E7-59D1-41BD04D305BA}"/>
              </a:ext>
            </a:extLst>
          </p:cNvPr>
          <p:cNvSpPr/>
          <p:nvPr/>
        </p:nvSpPr>
        <p:spPr>
          <a:xfrm>
            <a:off x="6595849" y="1044054"/>
            <a:ext cx="4473054" cy="294109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68BEECD2-1CA0-1D19-E471-1B183CA1214C}"/>
              </a:ext>
            </a:extLst>
          </p:cNvPr>
          <p:cNvSpPr/>
          <p:nvPr/>
        </p:nvSpPr>
        <p:spPr>
          <a:xfrm>
            <a:off x="652251" y="2427355"/>
            <a:ext cx="4473054" cy="294109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descr="A group of people wearing graduation gowns&#10;&#10;AI-generated content may be incorrect.">
            <a:extLst>
              <a:ext uri="{FF2B5EF4-FFF2-40B4-BE49-F238E27FC236}">
                <a16:creationId xmlns:a16="http://schemas.microsoft.com/office/drawing/2014/main" id="{C303F6E1-B85C-A5FA-7784-B8D70B26B575}"/>
              </a:ext>
            </a:extLst>
          </p:cNvPr>
          <p:cNvPicPr>
            <a:picLocks noChangeAspect="1"/>
          </p:cNvPicPr>
          <p:nvPr/>
        </p:nvPicPr>
        <p:blipFill>
          <a:blip r:embed="rId3">
            <a:extLst>
              <a:ext uri="{28A0092B-C50C-407E-A947-70E740481C1C}">
                <a14:useLocalDpi xmlns:a14="http://schemas.microsoft.com/office/drawing/2010/main" val="0"/>
              </a:ext>
            </a:extLst>
          </a:blip>
          <a:srcRect l="3354" r="6115"/>
          <a:stretch>
            <a:fillRect/>
          </a:stretch>
        </p:blipFill>
        <p:spPr>
          <a:xfrm>
            <a:off x="3996362" y="-3004163"/>
            <a:ext cx="12296381" cy="8096433"/>
          </a:xfrm>
          <a:prstGeom prst="rect">
            <a:avLst/>
          </a:prstGeom>
        </p:spPr>
      </p:pic>
    </p:spTree>
    <p:extLst>
      <p:ext uri="{BB962C8B-B14F-4D97-AF65-F5344CB8AC3E}">
        <p14:creationId xmlns:p14="http://schemas.microsoft.com/office/powerpoint/2010/main" val="3215092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87713" y="685800"/>
            <a:ext cx="2708287" cy="27432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sz="1200"/>
          </a:p>
        </p:txBody>
      </p:sp>
      <p:sp>
        <p:nvSpPr>
          <p:cNvPr id="3" name="Freeform 3"/>
          <p:cNvSpPr/>
          <p:nvPr/>
        </p:nvSpPr>
        <p:spPr>
          <a:xfrm>
            <a:off x="8985570" y="0"/>
            <a:ext cx="2647188" cy="2743200"/>
          </a:xfrm>
          <a:custGeom>
            <a:avLst/>
            <a:gdLst/>
            <a:ahLst/>
            <a:cxnLst/>
            <a:rect l="l" t="t" r="r" b="b"/>
            <a:pathLst>
              <a:path w="3970782" h="4114800">
                <a:moveTo>
                  <a:pt x="0" y="0"/>
                </a:moveTo>
                <a:lnTo>
                  <a:pt x="3970782" y="0"/>
                </a:lnTo>
                <a:lnTo>
                  <a:pt x="397078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sz="1200"/>
          </a:p>
        </p:txBody>
      </p:sp>
      <p:sp>
        <p:nvSpPr>
          <p:cNvPr id="4" name="Freeform 4"/>
          <p:cNvSpPr/>
          <p:nvPr/>
        </p:nvSpPr>
        <p:spPr>
          <a:xfrm>
            <a:off x="624807" y="4114800"/>
            <a:ext cx="3005498" cy="2743200"/>
          </a:xfrm>
          <a:custGeom>
            <a:avLst/>
            <a:gdLst/>
            <a:ahLst/>
            <a:cxnLst/>
            <a:rect l="l" t="t" r="r" b="b"/>
            <a:pathLst>
              <a:path w="4508247" h="4114800">
                <a:moveTo>
                  <a:pt x="0" y="0"/>
                </a:moveTo>
                <a:lnTo>
                  <a:pt x="4508247" y="0"/>
                </a:lnTo>
                <a:lnTo>
                  <a:pt x="450824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sz="1200"/>
          </a:p>
        </p:txBody>
      </p:sp>
      <p:sp>
        <p:nvSpPr>
          <p:cNvPr id="5" name="Freeform 5"/>
          <p:cNvSpPr/>
          <p:nvPr/>
        </p:nvSpPr>
        <p:spPr>
          <a:xfrm>
            <a:off x="4038600" y="4457700"/>
            <a:ext cx="2057400" cy="2057400"/>
          </a:xfrm>
          <a:custGeom>
            <a:avLst/>
            <a:gdLst/>
            <a:ahLst/>
            <a:cxnLst/>
            <a:rect l="l" t="t" r="r" b="b"/>
            <a:pathLst>
              <a:path w="3086100" h="3086100">
                <a:moveTo>
                  <a:pt x="0" y="0"/>
                </a:moveTo>
                <a:lnTo>
                  <a:pt x="3086100" y="0"/>
                </a:lnTo>
                <a:lnTo>
                  <a:pt x="3086100" y="3086100"/>
                </a:lnTo>
                <a:lnTo>
                  <a:pt x="0" y="3086100"/>
                </a:lnTo>
                <a:lnTo>
                  <a:pt x="0" y="0"/>
                </a:lnTo>
                <a:close/>
              </a:path>
            </a:pathLst>
          </a:custGeom>
          <a:blipFill>
            <a:blip r:embed="rId8"/>
            <a:stretch>
              <a:fillRect/>
            </a:stretch>
          </a:blipFill>
        </p:spPr>
        <p:txBody>
          <a:bodyPr/>
          <a:lstStyle/>
          <a:p>
            <a:endParaRPr lang="en-SG" sz="1200"/>
          </a:p>
        </p:txBody>
      </p:sp>
      <p:sp>
        <p:nvSpPr>
          <p:cNvPr id="6" name="Freeform 6"/>
          <p:cNvSpPr/>
          <p:nvPr/>
        </p:nvSpPr>
        <p:spPr>
          <a:xfrm>
            <a:off x="6207646" y="1028700"/>
            <a:ext cx="2777924" cy="2743200"/>
          </a:xfrm>
          <a:custGeom>
            <a:avLst/>
            <a:gdLst/>
            <a:ahLst/>
            <a:cxnLst/>
            <a:rect l="l" t="t" r="r" b="b"/>
            <a:pathLst>
              <a:path w="4166886" h="4114800">
                <a:moveTo>
                  <a:pt x="0" y="0"/>
                </a:moveTo>
                <a:lnTo>
                  <a:pt x="4166886" y="0"/>
                </a:lnTo>
                <a:lnTo>
                  <a:pt x="4166886"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SG" sz="1200"/>
          </a:p>
        </p:txBody>
      </p:sp>
      <p:sp>
        <p:nvSpPr>
          <p:cNvPr id="7" name="Freeform 7"/>
          <p:cNvSpPr/>
          <p:nvPr/>
        </p:nvSpPr>
        <p:spPr>
          <a:xfrm>
            <a:off x="867399" y="0"/>
            <a:ext cx="2520315" cy="2743200"/>
          </a:xfrm>
          <a:custGeom>
            <a:avLst/>
            <a:gdLst/>
            <a:ahLst/>
            <a:cxnLst/>
            <a:rect l="l" t="t" r="r" b="b"/>
            <a:pathLst>
              <a:path w="3780472" h="4114800">
                <a:moveTo>
                  <a:pt x="0" y="0"/>
                </a:moveTo>
                <a:lnTo>
                  <a:pt x="3780472" y="0"/>
                </a:lnTo>
                <a:lnTo>
                  <a:pt x="3780472"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SG" sz="1200"/>
          </a:p>
        </p:txBody>
      </p:sp>
      <p:sp>
        <p:nvSpPr>
          <p:cNvPr id="8" name="Freeform 8"/>
          <p:cNvSpPr/>
          <p:nvPr/>
        </p:nvSpPr>
        <p:spPr>
          <a:xfrm>
            <a:off x="8132662" y="3771900"/>
            <a:ext cx="3500096" cy="2743200"/>
          </a:xfrm>
          <a:custGeom>
            <a:avLst/>
            <a:gdLst/>
            <a:ahLst/>
            <a:cxnLst/>
            <a:rect l="l" t="t" r="r" b="b"/>
            <a:pathLst>
              <a:path w="5250144" h="4114800">
                <a:moveTo>
                  <a:pt x="0" y="0"/>
                </a:moveTo>
                <a:lnTo>
                  <a:pt x="5250144" y="0"/>
                </a:lnTo>
                <a:lnTo>
                  <a:pt x="5250144" y="4114800"/>
                </a:lnTo>
                <a:lnTo>
                  <a:pt x="0" y="4114800"/>
                </a:lnTo>
                <a:lnTo>
                  <a:pt x="0" y="0"/>
                </a:lnTo>
                <a:close/>
              </a:path>
            </a:pathLst>
          </a:custGeom>
          <a:blipFill>
            <a:blip r:embed="rId13"/>
            <a:stretch>
              <a:fillRect/>
            </a:stretch>
          </a:blipFill>
        </p:spPr>
        <p:txBody>
          <a:bodyPr/>
          <a:lstStyle/>
          <a:p>
            <a:endParaRPr lang="en-SG"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45653" y="685800"/>
            <a:ext cx="1790615" cy="1727944"/>
          </a:xfrm>
          <a:custGeom>
            <a:avLst/>
            <a:gdLst/>
            <a:ahLst/>
            <a:cxnLst/>
            <a:rect l="l" t="t" r="r" b="b"/>
            <a:pathLst>
              <a:path w="2685923" h="2591916">
                <a:moveTo>
                  <a:pt x="0" y="0"/>
                </a:moveTo>
                <a:lnTo>
                  <a:pt x="2685923" y="0"/>
                </a:lnTo>
                <a:lnTo>
                  <a:pt x="2685923" y="2591916"/>
                </a:lnTo>
                <a:lnTo>
                  <a:pt x="0" y="2591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sz="1200"/>
          </a:p>
        </p:txBody>
      </p:sp>
      <p:sp>
        <p:nvSpPr>
          <p:cNvPr id="3" name="Freeform 3"/>
          <p:cNvSpPr/>
          <p:nvPr/>
        </p:nvSpPr>
        <p:spPr>
          <a:xfrm>
            <a:off x="1245653" y="2413744"/>
            <a:ext cx="1745398" cy="1727944"/>
          </a:xfrm>
          <a:custGeom>
            <a:avLst/>
            <a:gdLst/>
            <a:ahLst/>
            <a:cxnLst/>
            <a:rect l="l" t="t" r="r" b="b"/>
            <a:pathLst>
              <a:path w="2618097" h="2591916">
                <a:moveTo>
                  <a:pt x="0" y="0"/>
                </a:moveTo>
                <a:lnTo>
                  <a:pt x="2618097" y="0"/>
                </a:lnTo>
                <a:lnTo>
                  <a:pt x="2618097" y="2591915"/>
                </a:lnTo>
                <a:lnTo>
                  <a:pt x="0" y="25919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sz="1200"/>
          </a:p>
        </p:txBody>
      </p:sp>
      <p:sp>
        <p:nvSpPr>
          <p:cNvPr id="4" name="Freeform 4"/>
          <p:cNvSpPr/>
          <p:nvPr/>
        </p:nvSpPr>
        <p:spPr>
          <a:xfrm>
            <a:off x="3441238" y="685800"/>
            <a:ext cx="1719304" cy="1727944"/>
          </a:xfrm>
          <a:custGeom>
            <a:avLst/>
            <a:gdLst/>
            <a:ahLst/>
            <a:cxnLst/>
            <a:rect l="l" t="t" r="r" b="b"/>
            <a:pathLst>
              <a:path w="2578956" h="2591916">
                <a:moveTo>
                  <a:pt x="0" y="0"/>
                </a:moveTo>
                <a:lnTo>
                  <a:pt x="2578956" y="0"/>
                </a:lnTo>
                <a:lnTo>
                  <a:pt x="2578956" y="2591916"/>
                </a:lnTo>
                <a:lnTo>
                  <a:pt x="0" y="259191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sz="1200"/>
          </a:p>
        </p:txBody>
      </p:sp>
      <p:sp>
        <p:nvSpPr>
          <p:cNvPr id="5" name="Freeform 5"/>
          <p:cNvSpPr/>
          <p:nvPr/>
        </p:nvSpPr>
        <p:spPr>
          <a:xfrm>
            <a:off x="3346428" y="2413744"/>
            <a:ext cx="1814114" cy="1727944"/>
          </a:xfrm>
          <a:custGeom>
            <a:avLst/>
            <a:gdLst/>
            <a:ahLst/>
            <a:cxnLst/>
            <a:rect l="l" t="t" r="r" b="b"/>
            <a:pathLst>
              <a:path w="2721171" h="2591916">
                <a:moveTo>
                  <a:pt x="0" y="0"/>
                </a:moveTo>
                <a:lnTo>
                  <a:pt x="2721171" y="0"/>
                </a:lnTo>
                <a:lnTo>
                  <a:pt x="2721171" y="2591915"/>
                </a:lnTo>
                <a:lnTo>
                  <a:pt x="0" y="25919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sz="1200"/>
          </a:p>
        </p:txBody>
      </p:sp>
      <p:sp>
        <p:nvSpPr>
          <p:cNvPr id="6" name="Freeform 6"/>
          <p:cNvSpPr/>
          <p:nvPr/>
        </p:nvSpPr>
        <p:spPr>
          <a:xfrm>
            <a:off x="5611392" y="534516"/>
            <a:ext cx="2346615" cy="2132486"/>
          </a:xfrm>
          <a:custGeom>
            <a:avLst/>
            <a:gdLst/>
            <a:ahLst/>
            <a:cxnLst/>
            <a:rect l="l" t="t" r="r" b="b"/>
            <a:pathLst>
              <a:path w="3519922" h="3198729">
                <a:moveTo>
                  <a:pt x="0" y="0"/>
                </a:moveTo>
                <a:lnTo>
                  <a:pt x="3519922" y="0"/>
                </a:lnTo>
                <a:lnTo>
                  <a:pt x="3519922" y="3198729"/>
                </a:lnTo>
                <a:lnTo>
                  <a:pt x="0" y="31987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G" sz="1200"/>
          </a:p>
        </p:txBody>
      </p:sp>
      <p:sp>
        <p:nvSpPr>
          <p:cNvPr id="7" name="Freeform 7"/>
          <p:cNvSpPr/>
          <p:nvPr/>
        </p:nvSpPr>
        <p:spPr>
          <a:xfrm>
            <a:off x="5357274" y="3429000"/>
            <a:ext cx="2082089" cy="1480886"/>
          </a:xfrm>
          <a:custGeom>
            <a:avLst/>
            <a:gdLst/>
            <a:ahLst/>
            <a:cxnLst/>
            <a:rect l="l" t="t" r="r" b="b"/>
            <a:pathLst>
              <a:path w="3123134" h="2221329">
                <a:moveTo>
                  <a:pt x="0" y="0"/>
                </a:moveTo>
                <a:lnTo>
                  <a:pt x="3123134" y="0"/>
                </a:lnTo>
                <a:lnTo>
                  <a:pt x="3123134" y="2221329"/>
                </a:lnTo>
                <a:lnTo>
                  <a:pt x="0" y="2221329"/>
                </a:lnTo>
                <a:lnTo>
                  <a:pt x="0" y="0"/>
                </a:lnTo>
                <a:close/>
              </a:path>
            </a:pathLst>
          </a:custGeom>
          <a:blipFill>
            <a:blip r:embed="rId12"/>
            <a:stretch>
              <a:fillRect/>
            </a:stretch>
          </a:blipFill>
        </p:spPr>
        <p:txBody>
          <a:bodyPr/>
          <a:lstStyle/>
          <a:p>
            <a:endParaRPr lang="en-SG" sz="1200"/>
          </a:p>
        </p:txBody>
      </p:sp>
      <p:sp>
        <p:nvSpPr>
          <p:cNvPr id="8" name="Freeform 8"/>
          <p:cNvSpPr/>
          <p:nvPr/>
        </p:nvSpPr>
        <p:spPr>
          <a:xfrm>
            <a:off x="8408857" y="609601"/>
            <a:ext cx="2104757" cy="2057400"/>
          </a:xfrm>
          <a:custGeom>
            <a:avLst/>
            <a:gdLst/>
            <a:ahLst/>
            <a:cxnLst/>
            <a:rect l="l" t="t" r="r" b="b"/>
            <a:pathLst>
              <a:path w="3157136" h="3086100">
                <a:moveTo>
                  <a:pt x="0" y="0"/>
                </a:moveTo>
                <a:lnTo>
                  <a:pt x="3157135" y="0"/>
                </a:lnTo>
                <a:lnTo>
                  <a:pt x="3157135" y="3086100"/>
                </a:lnTo>
                <a:lnTo>
                  <a:pt x="0" y="308610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SG" sz="1200"/>
          </a:p>
        </p:txBody>
      </p:sp>
      <p:sp>
        <p:nvSpPr>
          <p:cNvPr id="9" name="Freeform 9"/>
          <p:cNvSpPr/>
          <p:nvPr/>
        </p:nvSpPr>
        <p:spPr>
          <a:xfrm>
            <a:off x="8408857" y="2797843"/>
            <a:ext cx="2846381" cy="2743200"/>
          </a:xfrm>
          <a:custGeom>
            <a:avLst/>
            <a:gdLst/>
            <a:ahLst/>
            <a:cxnLst/>
            <a:rect l="l" t="t" r="r" b="b"/>
            <a:pathLst>
              <a:path w="4269572" h="4114800">
                <a:moveTo>
                  <a:pt x="0" y="0"/>
                </a:moveTo>
                <a:lnTo>
                  <a:pt x="4269572" y="0"/>
                </a:lnTo>
                <a:lnTo>
                  <a:pt x="4269572"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SG"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ChangeAspect="1"/>
          </p:cNvSpPr>
          <p:nvPr/>
        </p:nvSpPr>
        <p:spPr>
          <a:xfrm>
            <a:off x="738053" y="685800"/>
            <a:ext cx="1619613" cy="1619613"/>
          </a:xfrm>
          <a:custGeom>
            <a:avLst/>
            <a:gdLst/>
            <a:ahLst/>
            <a:cxnLst/>
            <a:rect l="l" t="t" r="r" b="b"/>
            <a:pathLst>
              <a:path w="3437164" h="3437164">
                <a:moveTo>
                  <a:pt x="0" y="0"/>
                </a:moveTo>
                <a:lnTo>
                  <a:pt x="3437165" y="0"/>
                </a:lnTo>
                <a:lnTo>
                  <a:pt x="3437165" y="3437164"/>
                </a:lnTo>
                <a:lnTo>
                  <a:pt x="0" y="3437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SG" sz="1200"/>
          </a:p>
        </p:txBody>
      </p:sp>
      <p:sp>
        <p:nvSpPr>
          <p:cNvPr id="3" name="Freeform 3"/>
          <p:cNvSpPr>
            <a:spLocks noChangeAspect="1"/>
          </p:cNvSpPr>
          <p:nvPr/>
        </p:nvSpPr>
        <p:spPr>
          <a:xfrm>
            <a:off x="6839858" y="685800"/>
            <a:ext cx="1624693" cy="1624693"/>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SG" sz="1200"/>
          </a:p>
        </p:txBody>
      </p:sp>
      <p:sp>
        <p:nvSpPr>
          <p:cNvPr id="4" name="Freeform 4"/>
          <p:cNvSpPr>
            <a:spLocks noChangeAspect="1"/>
          </p:cNvSpPr>
          <p:nvPr/>
        </p:nvSpPr>
        <p:spPr>
          <a:xfrm>
            <a:off x="3658146" y="685800"/>
            <a:ext cx="1513369" cy="1624693"/>
          </a:xfrm>
          <a:custGeom>
            <a:avLst/>
            <a:gdLst/>
            <a:ahLst/>
            <a:cxnLst/>
            <a:rect l="l" t="t" r="r" b="b"/>
            <a:pathLst>
              <a:path w="3832856" h="4114800">
                <a:moveTo>
                  <a:pt x="0" y="0"/>
                </a:moveTo>
                <a:lnTo>
                  <a:pt x="3832855" y="0"/>
                </a:lnTo>
                <a:lnTo>
                  <a:pt x="383285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sz="1200"/>
          </a:p>
        </p:txBody>
      </p:sp>
      <p:sp>
        <p:nvSpPr>
          <p:cNvPr id="5" name="Freeform 5"/>
          <p:cNvSpPr>
            <a:spLocks noChangeAspect="1"/>
          </p:cNvSpPr>
          <p:nvPr/>
        </p:nvSpPr>
        <p:spPr>
          <a:xfrm>
            <a:off x="9601201" y="579614"/>
            <a:ext cx="1775111" cy="1646013"/>
          </a:xfrm>
          <a:custGeom>
            <a:avLst/>
            <a:gdLst/>
            <a:ahLst/>
            <a:cxnLst/>
            <a:rect l="l" t="t" r="r" b="b"/>
            <a:pathLst>
              <a:path w="2949548" h="2735036">
                <a:moveTo>
                  <a:pt x="0" y="0"/>
                </a:moveTo>
                <a:lnTo>
                  <a:pt x="2949548" y="0"/>
                </a:lnTo>
                <a:lnTo>
                  <a:pt x="2949548" y="2735036"/>
                </a:lnTo>
                <a:lnTo>
                  <a:pt x="0" y="27350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SG" sz="1200"/>
          </a:p>
        </p:txBody>
      </p:sp>
      <p:sp>
        <p:nvSpPr>
          <p:cNvPr id="6" name="Freeform 6"/>
          <p:cNvSpPr>
            <a:spLocks noChangeAspect="1"/>
          </p:cNvSpPr>
          <p:nvPr/>
        </p:nvSpPr>
        <p:spPr>
          <a:xfrm>
            <a:off x="738053" y="3429000"/>
            <a:ext cx="1639034" cy="1624693"/>
          </a:xfrm>
          <a:custGeom>
            <a:avLst/>
            <a:gdLst/>
            <a:ahLst/>
            <a:cxnLst/>
            <a:rect l="l" t="t" r="r" b="b"/>
            <a:pathLst>
              <a:path w="4151122" h="4114800">
                <a:moveTo>
                  <a:pt x="0" y="0"/>
                </a:moveTo>
                <a:lnTo>
                  <a:pt x="4151123" y="0"/>
                </a:lnTo>
                <a:lnTo>
                  <a:pt x="415112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G" sz="1200"/>
          </a:p>
        </p:txBody>
      </p:sp>
      <p:sp>
        <p:nvSpPr>
          <p:cNvPr id="7" name="Freeform 7"/>
          <p:cNvSpPr>
            <a:spLocks noChangeAspect="1"/>
          </p:cNvSpPr>
          <p:nvPr/>
        </p:nvSpPr>
        <p:spPr>
          <a:xfrm>
            <a:off x="3369946" y="3429000"/>
            <a:ext cx="1614538" cy="1624693"/>
          </a:xfrm>
          <a:custGeom>
            <a:avLst/>
            <a:gdLst/>
            <a:ahLst/>
            <a:cxnLst/>
            <a:rect l="l" t="t" r="r" b="b"/>
            <a:pathLst>
              <a:path w="4089082" h="4114800">
                <a:moveTo>
                  <a:pt x="0" y="0"/>
                </a:moveTo>
                <a:lnTo>
                  <a:pt x="4089082" y="0"/>
                </a:lnTo>
                <a:lnTo>
                  <a:pt x="4089082"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SG" sz="1200"/>
          </a:p>
        </p:txBody>
      </p:sp>
      <p:sp>
        <p:nvSpPr>
          <p:cNvPr id="8" name="Freeform 8"/>
          <p:cNvSpPr>
            <a:spLocks noChangeAspect="1"/>
          </p:cNvSpPr>
          <p:nvPr/>
        </p:nvSpPr>
        <p:spPr>
          <a:xfrm>
            <a:off x="6839858" y="3429000"/>
            <a:ext cx="1519087" cy="1624693"/>
          </a:xfrm>
          <a:custGeom>
            <a:avLst/>
            <a:gdLst/>
            <a:ahLst/>
            <a:cxnLst/>
            <a:rect l="l" t="t" r="r" b="b"/>
            <a:pathLst>
              <a:path w="3847338" h="4114800">
                <a:moveTo>
                  <a:pt x="0" y="0"/>
                </a:moveTo>
                <a:lnTo>
                  <a:pt x="3847338" y="0"/>
                </a:lnTo>
                <a:lnTo>
                  <a:pt x="384733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SG" sz="1200"/>
          </a:p>
        </p:txBody>
      </p:sp>
      <p:sp>
        <p:nvSpPr>
          <p:cNvPr id="9" name="Freeform 9"/>
          <p:cNvSpPr>
            <a:spLocks noChangeAspect="1"/>
          </p:cNvSpPr>
          <p:nvPr/>
        </p:nvSpPr>
        <p:spPr>
          <a:xfrm>
            <a:off x="8840108" y="3429000"/>
            <a:ext cx="1624693" cy="1624693"/>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SG" sz="1200"/>
          </a:p>
        </p:txBody>
      </p:sp>
      <p:sp>
        <p:nvSpPr>
          <p:cNvPr id="11" name="Freeform 6">
            <a:extLst>
              <a:ext uri="{FF2B5EF4-FFF2-40B4-BE49-F238E27FC236}">
                <a16:creationId xmlns:a16="http://schemas.microsoft.com/office/drawing/2014/main" id="{03E2CA8C-426D-665C-E4AF-76BE47F477C6}"/>
              </a:ext>
            </a:extLst>
          </p:cNvPr>
          <p:cNvSpPr>
            <a:spLocks noChangeAspect="1"/>
          </p:cNvSpPr>
          <p:nvPr/>
        </p:nvSpPr>
        <p:spPr>
          <a:xfrm>
            <a:off x="738053" y="3420534"/>
            <a:ext cx="1639034" cy="1624693"/>
          </a:xfrm>
          <a:custGeom>
            <a:avLst/>
            <a:gdLst/>
            <a:ahLst/>
            <a:cxnLst/>
            <a:rect l="l" t="t" r="r" b="b"/>
            <a:pathLst>
              <a:path w="4151122" h="4114800">
                <a:moveTo>
                  <a:pt x="0" y="0"/>
                </a:moveTo>
                <a:lnTo>
                  <a:pt x="4151123" y="0"/>
                </a:lnTo>
                <a:lnTo>
                  <a:pt x="415112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G" sz="1200"/>
          </a:p>
        </p:txBody>
      </p:sp>
      <p:sp>
        <p:nvSpPr>
          <p:cNvPr id="12" name="Freeform 7">
            <a:extLst>
              <a:ext uri="{FF2B5EF4-FFF2-40B4-BE49-F238E27FC236}">
                <a16:creationId xmlns:a16="http://schemas.microsoft.com/office/drawing/2014/main" id="{7AECC76A-2E4D-5397-6B03-68C0DB3C7870}"/>
              </a:ext>
            </a:extLst>
          </p:cNvPr>
          <p:cNvSpPr>
            <a:spLocks noChangeAspect="1"/>
          </p:cNvSpPr>
          <p:nvPr/>
        </p:nvSpPr>
        <p:spPr>
          <a:xfrm>
            <a:off x="3369946" y="3420534"/>
            <a:ext cx="1614538" cy="1624693"/>
          </a:xfrm>
          <a:custGeom>
            <a:avLst/>
            <a:gdLst/>
            <a:ahLst/>
            <a:cxnLst/>
            <a:rect l="l" t="t" r="r" b="b"/>
            <a:pathLst>
              <a:path w="4089082" h="4114800">
                <a:moveTo>
                  <a:pt x="0" y="0"/>
                </a:moveTo>
                <a:lnTo>
                  <a:pt x="4089082" y="0"/>
                </a:lnTo>
                <a:lnTo>
                  <a:pt x="4089082"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SG" sz="1200"/>
          </a:p>
        </p:txBody>
      </p:sp>
      <p:sp>
        <p:nvSpPr>
          <p:cNvPr id="13" name="Freeform 4">
            <a:extLst>
              <a:ext uri="{FF2B5EF4-FFF2-40B4-BE49-F238E27FC236}">
                <a16:creationId xmlns:a16="http://schemas.microsoft.com/office/drawing/2014/main" id="{7F71869F-B843-51F9-E852-84FA8147F59A}"/>
              </a:ext>
            </a:extLst>
          </p:cNvPr>
          <p:cNvSpPr>
            <a:spLocks noChangeAspect="1"/>
          </p:cNvSpPr>
          <p:nvPr/>
        </p:nvSpPr>
        <p:spPr>
          <a:xfrm>
            <a:off x="3671693" y="680720"/>
            <a:ext cx="1513369" cy="1624693"/>
          </a:xfrm>
          <a:custGeom>
            <a:avLst/>
            <a:gdLst/>
            <a:ahLst/>
            <a:cxnLst/>
            <a:rect l="l" t="t" r="r" b="b"/>
            <a:pathLst>
              <a:path w="3832856" h="4114800">
                <a:moveTo>
                  <a:pt x="0" y="0"/>
                </a:moveTo>
                <a:lnTo>
                  <a:pt x="3832855" y="0"/>
                </a:lnTo>
                <a:lnTo>
                  <a:pt x="383285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SG" sz="1200"/>
          </a:p>
        </p:txBody>
      </p:sp>
      <p:sp>
        <p:nvSpPr>
          <p:cNvPr id="15" name="Freeform 6">
            <a:extLst>
              <a:ext uri="{FF2B5EF4-FFF2-40B4-BE49-F238E27FC236}">
                <a16:creationId xmlns:a16="http://schemas.microsoft.com/office/drawing/2014/main" id="{BE7C5BA1-3515-4B42-D992-E731C726FEE2}"/>
              </a:ext>
            </a:extLst>
          </p:cNvPr>
          <p:cNvSpPr>
            <a:spLocks noChangeAspect="1"/>
          </p:cNvSpPr>
          <p:nvPr/>
        </p:nvSpPr>
        <p:spPr>
          <a:xfrm>
            <a:off x="751600" y="3415454"/>
            <a:ext cx="1639034" cy="1624693"/>
          </a:xfrm>
          <a:custGeom>
            <a:avLst/>
            <a:gdLst/>
            <a:ahLst/>
            <a:cxnLst/>
            <a:rect l="l" t="t" r="r" b="b"/>
            <a:pathLst>
              <a:path w="4151122" h="4114800">
                <a:moveTo>
                  <a:pt x="0" y="0"/>
                </a:moveTo>
                <a:lnTo>
                  <a:pt x="4151123" y="0"/>
                </a:lnTo>
                <a:lnTo>
                  <a:pt x="415112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SG"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7E262-D546-20A9-2822-9CC9B8F683B2}"/>
            </a:ext>
          </a:extLst>
        </p:cNvPr>
        <p:cNvGrpSpPr/>
        <p:nvPr/>
      </p:nvGrpSpPr>
      <p:grpSpPr>
        <a:xfrm>
          <a:off x="0" y="0"/>
          <a:ext cx="0" cy="0"/>
          <a:chOff x="0" y="0"/>
          <a:chExt cx="0" cy="0"/>
        </a:xfrm>
      </p:grpSpPr>
      <p:pic>
        <p:nvPicPr>
          <p:cNvPr id="14" name="Picture 13" descr="A person in a black jacket&#10;&#10;AI-generated content may be incorrect.">
            <a:extLst>
              <a:ext uri="{FF2B5EF4-FFF2-40B4-BE49-F238E27FC236}">
                <a16:creationId xmlns:a16="http://schemas.microsoft.com/office/drawing/2014/main" id="{70481696-2C1F-6FF8-E198-A85FE73BC8A7}"/>
              </a:ext>
            </a:extLst>
          </p:cNvPr>
          <p:cNvPicPr>
            <a:picLocks noChangeAspect="1"/>
          </p:cNvPicPr>
          <p:nvPr/>
        </p:nvPicPr>
        <p:blipFill>
          <a:blip r:embed="rId2">
            <a:extLst>
              <a:ext uri="{28A0092B-C50C-407E-A947-70E740481C1C}">
                <a14:useLocalDpi xmlns:a14="http://schemas.microsoft.com/office/drawing/2010/main" val="0"/>
              </a:ext>
            </a:extLst>
          </a:blip>
          <a:srcRect l="6505" t="5721" r="8127" b="23138"/>
          <a:stretch>
            <a:fillRect/>
          </a:stretch>
        </p:blipFill>
        <p:spPr>
          <a:xfrm>
            <a:off x="-1272867" y="-779645"/>
            <a:ext cx="8924836" cy="8924839"/>
          </a:xfrm>
          <a:prstGeom prst="rect">
            <a:avLst/>
          </a:prstGeom>
        </p:spPr>
      </p:pic>
      <p:sp>
        <p:nvSpPr>
          <p:cNvPr id="17" name="TextBox 16">
            <a:extLst>
              <a:ext uri="{FF2B5EF4-FFF2-40B4-BE49-F238E27FC236}">
                <a16:creationId xmlns:a16="http://schemas.microsoft.com/office/drawing/2014/main" id="{DFD333B4-312F-EC30-7466-865F43650675}"/>
              </a:ext>
            </a:extLst>
          </p:cNvPr>
          <p:cNvSpPr txBox="1"/>
          <p:nvPr/>
        </p:nvSpPr>
        <p:spPr>
          <a:xfrm>
            <a:off x="4856897" y="754958"/>
            <a:ext cx="6532160" cy="5262979"/>
          </a:xfrm>
          <a:prstGeom prst="rect">
            <a:avLst/>
          </a:prstGeom>
          <a:noFill/>
        </p:spPr>
        <p:txBody>
          <a:bodyPr wrap="square">
            <a:spAutoFit/>
          </a:bodyPr>
          <a:lstStyle/>
          <a:p>
            <a:pPr algn="l">
              <a:buNone/>
            </a:pPr>
            <a:r>
              <a:rPr lang="en-US" sz="1200" b="1" i="0" dirty="0">
                <a:solidFill>
                  <a:srgbClr val="002F6C"/>
                </a:solidFill>
                <a:effectLst/>
                <a:latin typeface="Open Sans" panose="020B0606030504020204" pitchFamily="34" charset="0"/>
              </a:rPr>
              <a:t>Dr Leonora Liu, National Preventive Medicine Residency </a:t>
            </a:r>
            <a:r>
              <a:rPr lang="en-US" sz="1200" b="1" i="0" dirty="0" err="1">
                <a:solidFill>
                  <a:srgbClr val="002F6C"/>
                </a:solidFill>
                <a:effectLst/>
                <a:latin typeface="Open Sans" panose="020B0606030504020204" pitchFamily="34" charset="0"/>
              </a:rPr>
              <a:t>Programme</a:t>
            </a:r>
            <a:r>
              <a:rPr lang="en-US" sz="1200" b="1" i="0" dirty="0">
                <a:solidFill>
                  <a:srgbClr val="002F6C"/>
                </a:solidFill>
                <a:effectLst/>
                <a:latin typeface="Open Sans" panose="020B0606030504020204" pitchFamily="34" charset="0"/>
              </a:rPr>
              <a:t>, 2018 cohort</a:t>
            </a:r>
          </a:p>
          <a:p>
            <a:pPr algn="l">
              <a:buNone/>
            </a:pPr>
            <a:r>
              <a:rPr lang="en-US" sz="1200" b="0" i="0" dirty="0">
                <a:solidFill>
                  <a:srgbClr val="333333"/>
                </a:solidFill>
                <a:effectLst/>
                <a:latin typeface="Open Sans" panose="020B0606030504020204" pitchFamily="34" charset="0"/>
              </a:rPr>
              <a:t>"I chose to join the National Preventive Medicine Residency (NPMR) </a:t>
            </a:r>
            <a:r>
              <a:rPr lang="en-US" sz="1200" b="0" i="0" dirty="0" err="1">
                <a:solidFill>
                  <a:srgbClr val="333333"/>
                </a:solidFill>
                <a:effectLst/>
                <a:latin typeface="Open Sans" panose="020B0606030504020204" pitchFamily="34" charset="0"/>
              </a:rPr>
              <a:t>Programme</a:t>
            </a:r>
            <a:r>
              <a:rPr lang="en-US" sz="1200" b="0" i="0" dirty="0">
                <a:solidFill>
                  <a:srgbClr val="333333"/>
                </a:solidFill>
                <a:effectLst/>
                <a:latin typeface="Open Sans" panose="020B0606030504020204" pitchFamily="34" charset="0"/>
              </a:rPr>
              <a:t> as I wanted to work at the systems level, to effect change that would benefit the health of communities and populations. To me, health goes beyond healthcare. Equally as important as the medical treatment of the sick are the preventative efforts to address the biological, social and environmental determinants of health.</a:t>
            </a:r>
            <a:br>
              <a:rPr lang="en-US" sz="1200" b="0" i="0" dirty="0">
                <a:solidFill>
                  <a:srgbClr val="333333"/>
                </a:solidFill>
                <a:effectLst/>
                <a:latin typeface="Open Sans" panose="020B0606030504020204" pitchFamily="34" charset="0"/>
              </a:rPr>
            </a:br>
            <a:endParaRPr lang="en-US" sz="1200" b="0" i="0" dirty="0">
              <a:solidFill>
                <a:srgbClr val="333333"/>
              </a:solidFill>
              <a:effectLst/>
              <a:latin typeface="Open Sans" panose="020B0606030504020204" pitchFamily="34" charset="0"/>
            </a:endParaRPr>
          </a:p>
          <a:p>
            <a:pPr algn="l">
              <a:buNone/>
            </a:pPr>
            <a:r>
              <a:rPr lang="en-US" sz="1200" b="0" i="0" dirty="0">
                <a:solidFill>
                  <a:srgbClr val="333333"/>
                </a:solidFill>
                <a:effectLst/>
                <a:latin typeface="Open Sans" panose="020B0606030504020204" pitchFamily="34" charset="0"/>
              </a:rPr>
              <a:t>Through a mandatory Master of Public Health (MPH) in junior residency, NPMR residents acquire essential knowledge in epidemiology, biostatistics and health </a:t>
            </a:r>
            <a:r>
              <a:rPr lang="en-US" sz="1200" b="0" i="0" dirty="0" err="1">
                <a:solidFill>
                  <a:srgbClr val="333333"/>
                </a:solidFill>
                <a:effectLst/>
                <a:latin typeface="Open Sans" panose="020B0606030504020204" pitchFamily="34" charset="0"/>
              </a:rPr>
              <a:t>behaviour</a:t>
            </a:r>
            <a:r>
              <a:rPr lang="en-US" sz="1200" b="0" i="0" dirty="0">
                <a:solidFill>
                  <a:srgbClr val="333333"/>
                </a:solidFill>
                <a:effectLst/>
                <a:latin typeface="Open Sans" panose="020B0606030504020204" pitchFamily="34" charset="0"/>
              </a:rPr>
              <a:t> change, among other areas. My rotations through public healthcare clusters and public health agencies (e.g. Ministry of Health) have allowed me to leverage on my experience in clinical medicine and apply public health principles learnt during my MPH to shape and </a:t>
            </a:r>
            <a:r>
              <a:rPr lang="en-US" sz="1200" b="0" i="0" dirty="0" err="1">
                <a:solidFill>
                  <a:srgbClr val="333333"/>
                </a:solidFill>
                <a:effectLst/>
                <a:latin typeface="Open Sans" panose="020B0606030504020204" pitchFamily="34" charset="0"/>
              </a:rPr>
              <a:t>operationalise</a:t>
            </a:r>
            <a:r>
              <a:rPr lang="en-US" sz="1200" b="0" i="0" dirty="0">
                <a:solidFill>
                  <a:srgbClr val="333333"/>
                </a:solidFill>
                <a:effectLst/>
                <a:latin typeface="Open Sans" panose="020B0606030504020204" pitchFamily="34" charset="0"/>
              </a:rPr>
              <a:t> healthcare policies.</a:t>
            </a:r>
            <a:br>
              <a:rPr lang="en-US" sz="1200" b="0" i="0" dirty="0">
                <a:solidFill>
                  <a:srgbClr val="333333"/>
                </a:solidFill>
                <a:effectLst/>
                <a:latin typeface="Open Sans" panose="020B0606030504020204" pitchFamily="34" charset="0"/>
              </a:rPr>
            </a:br>
            <a:endParaRPr lang="en-US" sz="1200" b="0" i="0" dirty="0">
              <a:solidFill>
                <a:srgbClr val="333333"/>
              </a:solidFill>
              <a:effectLst/>
              <a:latin typeface="Open Sans" panose="020B0606030504020204" pitchFamily="34" charset="0"/>
            </a:endParaRPr>
          </a:p>
          <a:p>
            <a:pPr algn="l">
              <a:buNone/>
            </a:pPr>
            <a:r>
              <a:rPr lang="en-US" sz="1200" b="0" i="0" dirty="0">
                <a:solidFill>
                  <a:srgbClr val="333333"/>
                </a:solidFill>
                <a:effectLst/>
                <a:latin typeface="Open Sans" panose="020B0606030504020204" pitchFamily="34" charset="0"/>
              </a:rPr>
              <a:t>By working with a wide range of stakeholders including senior management, policy-makers, clinicians and researchers, the </a:t>
            </a:r>
            <a:r>
              <a:rPr lang="en-US" sz="1200" b="0" i="0" dirty="0" err="1">
                <a:solidFill>
                  <a:srgbClr val="333333"/>
                </a:solidFill>
                <a:effectLst/>
                <a:latin typeface="Open Sans" panose="020B0606030504020204" pitchFamily="34" charset="0"/>
              </a:rPr>
              <a:t>programme</a:t>
            </a:r>
            <a:r>
              <a:rPr lang="en-US" sz="1200" b="0" i="0" dirty="0">
                <a:solidFill>
                  <a:srgbClr val="333333"/>
                </a:solidFill>
                <a:effectLst/>
                <a:latin typeface="Open Sans" panose="020B0606030504020204" pitchFamily="34" charset="0"/>
              </a:rPr>
              <a:t> has also given me myriad opportunities to hone my collaboration and communication skills. For example, during my time in the Ministry of Health, I facilitated discussions between politicians, clinicians and representatives from the Ministry of Social and Family Development, to develop pilot </a:t>
            </a:r>
            <a:r>
              <a:rPr lang="en-US" sz="1200" b="0" i="0" dirty="0" err="1">
                <a:solidFill>
                  <a:srgbClr val="333333"/>
                </a:solidFill>
                <a:effectLst/>
                <a:latin typeface="Open Sans" panose="020B0606030504020204" pitchFamily="34" charset="0"/>
              </a:rPr>
              <a:t>programmes</a:t>
            </a:r>
            <a:r>
              <a:rPr lang="en-US" sz="1200" b="0" i="0" dirty="0">
                <a:solidFill>
                  <a:srgbClr val="333333"/>
                </a:solidFill>
                <a:effectLst/>
                <a:latin typeface="Open Sans" panose="020B0606030504020204" pitchFamily="34" charset="0"/>
              </a:rPr>
              <a:t> integrating upstream and downstream health and social care for Persons with Disabilities.</a:t>
            </a:r>
            <a:br>
              <a:rPr lang="en-US" sz="1200" b="0" i="0" dirty="0">
                <a:solidFill>
                  <a:srgbClr val="333333"/>
                </a:solidFill>
                <a:effectLst/>
                <a:latin typeface="Open Sans" panose="020B0606030504020204" pitchFamily="34" charset="0"/>
              </a:rPr>
            </a:br>
            <a:endParaRPr lang="en-US" sz="1200" b="0" i="0" dirty="0">
              <a:solidFill>
                <a:srgbClr val="333333"/>
              </a:solidFill>
              <a:effectLst/>
              <a:latin typeface="Open Sans" panose="020B0606030504020204" pitchFamily="34" charset="0"/>
            </a:endParaRPr>
          </a:p>
          <a:p>
            <a:pPr algn="l"/>
            <a:r>
              <a:rPr lang="en-US" sz="1200" b="0" i="0" dirty="0">
                <a:solidFill>
                  <a:srgbClr val="333333"/>
                </a:solidFill>
                <a:effectLst/>
                <a:latin typeface="Open Sans" panose="020B0606030504020204" pitchFamily="34" charset="0"/>
              </a:rPr>
              <a:t>Part of what makes Preventive Medicine (i.e. Public Health and Occupational Medicine) exciting to me is how broad the field is. Since rotations are tailored to each individual resident's interests, this translates into a heterogeneity of experiences among residents. This diversity among residents creates an environment that promotes an interdisciplinary approach to learning and problem-solving, and has trained me to consider each public health issue from different perspectives."</a:t>
            </a:r>
          </a:p>
        </p:txBody>
      </p:sp>
      <p:sp>
        <p:nvSpPr>
          <p:cNvPr id="18" name="Rectangle 17">
            <a:extLst>
              <a:ext uri="{FF2B5EF4-FFF2-40B4-BE49-F238E27FC236}">
                <a16:creationId xmlns:a16="http://schemas.microsoft.com/office/drawing/2014/main" id="{A0E40B06-009F-0211-46E5-F0CA909FC725}"/>
              </a:ext>
            </a:extLst>
          </p:cNvPr>
          <p:cNvSpPr/>
          <p:nvPr/>
        </p:nvSpPr>
        <p:spPr>
          <a:xfrm>
            <a:off x="1319263" y="2634907"/>
            <a:ext cx="3069204" cy="306920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74008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9F236F-51E9-8351-82C5-D1A5EC17FBDF}"/>
              </a:ext>
            </a:extLst>
          </p:cNvPr>
          <p:cNvSpPr txBox="1"/>
          <p:nvPr/>
        </p:nvSpPr>
        <p:spPr>
          <a:xfrm>
            <a:off x="3048569" y="-495151"/>
            <a:ext cx="9248064" cy="5355312"/>
          </a:xfrm>
          <a:prstGeom prst="rect">
            <a:avLst/>
          </a:prstGeom>
          <a:noFill/>
        </p:spPr>
        <p:txBody>
          <a:bodyPr wrap="square">
            <a:spAutoFit/>
          </a:bodyPr>
          <a:lstStyle/>
          <a:p>
            <a:r>
              <a:rPr lang="en-SG" dirty="0"/>
              <a:t>"I chose Preventive Medicine because I want to impact health beyond individual patient encounters—focusing on populations and communities instead. The diversity of public health and occupational medicine is one of the most appealing aspects of this field. As I begin this program, I'm already seeing opportunities that exist well outside the traditional hospital setting, from workplace health assessments and environmental monitoring to policy development and community health programs.</a:t>
            </a:r>
          </a:p>
          <a:p>
            <a:r>
              <a:rPr lang="en-SG" dirty="0"/>
              <a:t>The curriculum ahead covers epidemiology, biostatistics, health policy, and health promotion across various real-world applications. I'm looking forward to gaining experience in corporate settings, government agencies, research environments, and community organizations—each offering different perspectives on how to improve population </a:t>
            </a:r>
            <a:r>
              <a:rPr lang="en-SG" dirty="0" err="1"/>
              <a:t>health.Early</a:t>
            </a:r>
            <a:r>
              <a:rPr lang="en-SG" dirty="0"/>
              <a:t> in the program, I'm already working with management teams, policymakers, clinicians, and researchers, which is improving my ability to communicate across different professional contexts. The collaborative nature of this work is both challenging and engaging as we tackle the complex factors that influence health </a:t>
            </a:r>
            <a:r>
              <a:rPr lang="en-SG" dirty="0" err="1"/>
              <a:t>outcomes.I'm</a:t>
            </a:r>
            <a:r>
              <a:rPr lang="en-SG" dirty="0"/>
              <a:t> excited about the variety of roles available in preventive medicine and feel this program is setting me up well to address public health challenges in whatever setting I eventually choose. For anyone interested in population health, this program provides solid training and exposes you to career paths you probably haven't considered. The field offers more options than most people realize."</a:t>
            </a:r>
          </a:p>
        </p:txBody>
      </p:sp>
      <p:pic>
        <p:nvPicPr>
          <p:cNvPr id="5" name="Picture 4" descr="A person taking a selfie&#10;&#10;AI-generated content may be incorrect.">
            <a:extLst>
              <a:ext uri="{FF2B5EF4-FFF2-40B4-BE49-F238E27FC236}">
                <a16:creationId xmlns:a16="http://schemas.microsoft.com/office/drawing/2014/main" id="{37552F56-7DD3-1DED-106C-80A27624EDF2}"/>
              </a:ext>
            </a:extLst>
          </p:cNvPr>
          <p:cNvPicPr>
            <a:picLocks noChangeAspect="1"/>
          </p:cNvPicPr>
          <p:nvPr/>
        </p:nvPicPr>
        <p:blipFill>
          <a:blip r:embed="rId2">
            <a:extLst>
              <a:ext uri="{28A0092B-C50C-407E-A947-70E740481C1C}">
                <a14:useLocalDpi xmlns:a14="http://schemas.microsoft.com/office/drawing/2010/main" val="0"/>
              </a:ext>
            </a:extLst>
          </a:blip>
          <a:srcRect t="24775"/>
          <a:stretch>
            <a:fillRect/>
          </a:stretch>
        </p:blipFill>
        <p:spPr>
          <a:xfrm>
            <a:off x="-2408986" y="-1818358"/>
            <a:ext cx="10417119" cy="10441853"/>
          </a:xfrm>
          <a:prstGeom prst="rect">
            <a:avLst/>
          </a:prstGeom>
        </p:spPr>
      </p:pic>
      <p:sp>
        <p:nvSpPr>
          <p:cNvPr id="6" name="Rectangle 5">
            <a:extLst>
              <a:ext uri="{FF2B5EF4-FFF2-40B4-BE49-F238E27FC236}">
                <a16:creationId xmlns:a16="http://schemas.microsoft.com/office/drawing/2014/main" id="{04168950-AA62-5A5C-550C-8850B19B4473}"/>
              </a:ext>
            </a:extLst>
          </p:cNvPr>
          <p:cNvSpPr/>
          <p:nvPr/>
        </p:nvSpPr>
        <p:spPr>
          <a:xfrm>
            <a:off x="1319263" y="2634907"/>
            <a:ext cx="3069204" cy="306920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7799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D10ADFCD-4765-E2D7-043B-3AFACEB51E97}"/>
              </a:ext>
            </a:extLst>
          </p:cNvPr>
          <p:cNvSpPr/>
          <p:nvPr/>
        </p:nvSpPr>
        <p:spPr>
          <a:xfrm>
            <a:off x="292630" y="2710248"/>
            <a:ext cx="3511234" cy="199355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887839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280</TotalTime>
  <Words>575</Words>
  <Application>Microsoft Office PowerPoint</Application>
  <PresentationFormat>Widescreen</PresentationFormat>
  <Paragraphs>11</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 Unicode MS</vt:lpstr>
      <vt:lpstr>styreneB</vt:lpstr>
      <vt:lpstr>Aptos</vt:lpstr>
      <vt:lpstr>Aptos Display</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Xavier Chee Wezen</dc:creator>
  <cp:lastModifiedBy>Xavier Chee Wezen</cp:lastModifiedBy>
  <cp:revision>1</cp:revision>
  <dcterms:created xsi:type="dcterms:W3CDTF">2025-08-01T16:49:59Z</dcterms:created>
  <dcterms:modified xsi:type="dcterms:W3CDTF">2025-08-03T08:03:58Z</dcterms:modified>
</cp:coreProperties>
</file>